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0"/>
  </p:notesMasterIdLst>
  <p:handoutMasterIdLst>
    <p:handoutMasterId r:id="rId21"/>
  </p:handoutMasterIdLst>
  <p:sldIdLst>
    <p:sldId id="256" r:id="rId2"/>
    <p:sldId id="257" r:id="rId3"/>
    <p:sldId id="259" r:id="rId4"/>
    <p:sldId id="260" r:id="rId5"/>
    <p:sldId id="258"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p:cViewPr varScale="1">
        <p:scale>
          <a:sx n="107" d="100"/>
          <a:sy n="107" d="100"/>
        </p:scale>
        <p:origin x="1760"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8F12105-8986-4E43-84C6-A4089D2CC10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12291" name="Rectangle 3">
            <a:extLst>
              <a:ext uri="{FF2B5EF4-FFF2-40B4-BE49-F238E27FC236}">
                <a16:creationId xmlns:a16="http://schemas.microsoft.com/office/drawing/2014/main" id="{E9A56BD2-E4C7-AF4B-9388-4ECD5F055B48}"/>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en-US"/>
          </a:p>
        </p:txBody>
      </p:sp>
      <p:sp>
        <p:nvSpPr>
          <p:cNvPr id="12292" name="Rectangle 4">
            <a:extLst>
              <a:ext uri="{FF2B5EF4-FFF2-40B4-BE49-F238E27FC236}">
                <a16:creationId xmlns:a16="http://schemas.microsoft.com/office/drawing/2014/main" id="{B2FEB746-F920-7144-B45B-A42864244829}"/>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12293" name="Rectangle 5">
            <a:extLst>
              <a:ext uri="{FF2B5EF4-FFF2-40B4-BE49-F238E27FC236}">
                <a16:creationId xmlns:a16="http://schemas.microsoft.com/office/drawing/2014/main" id="{6BA254B3-E476-864A-AE7C-A80C772C6F78}"/>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4590457C-BE27-B14E-B36B-6874D42F230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CD1140C-C239-D841-826D-2707404CAC7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5123" name="Rectangle 3">
            <a:extLst>
              <a:ext uri="{FF2B5EF4-FFF2-40B4-BE49-F238E27FC236}">
                <a16:creationId xmlns:a16="http://schemas.microsoft.com/office/drawing/2014/main" id="{81AFE412-D436-1D40-B4A8-F6F12CA20E0D}"/>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en-US"/>
          </a:p>
        </p:txBody>
      </p:sp>
      <p:sp>
        <p:nvSpPr>
          <p:cNvPr id="5124" name="Rectangle 4">
            <a:extLst>
              <a:ext uri="{FF2B5EF4-FFF2-40B4-BE49-F238E27FC236}">
                <a16:creationId xmlns:a16="http://schemas.microsoft.com/office/drawing/2014/main" id="{30C09228-92F0-B64B-857D-CEA1D62FD20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a:extLst>
              <a:ext uri="{FF2B5EF4-FFF2-40B4-BE49-F238E27FC236}">
                <a16:creationId xmlns:a16="http://schemas.microsoft.com/office/drawing/2014/main" id="{A9F40F86-C09E-8842-8937-573EAFF8A46E}"/>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0F895E2C-E805-F442-A460-E816252F43AA}"/>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5127" name="Rectangle 7">
            <a:extLst>
              <a:ext uri="{FF2B5EF4-FFF2-40B4-BE49-F238E27FC236}">
                <a16:creationId xmlns:a16="http://schemas.microsoft.com/office/drawing/2014/main" id="{7395714E-37DA-BF46-8BEA-D23C02E65E66}"/>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01C401E1-2526-364D-88FD-7E69F4E2CC5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69BEAFB-F1F8-E542-83E5-672D7E185A88}"/>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53F9A109-257F-964A-A189-6F26A2F6D7D9}" type="slidenum">
              <a:rPr lang="en-US" altLang="en-US" sz="1200"/>
              <a:pPr eaLnBrk="1" hangingPunct="1"/>
              <a:t>1</a:t>
            </a:fld>
            <a:endParaRPr lang="en-US" altLang="en-US" sz="1200"/>
          </a:p>
        </p:txBody>
      </p:sp>
      <p:sp>
        <p:nvSpPr>
          <p:cNvPr id="6146" name="Rectangle 2">
            <a:extLst>
              <a:ext uri="{FF2B5EF4-FFF2-40B4-BE49-F238E27FC236}">
                <a16:creationId xmlns:a16="http://schemas.microsoft.com/office/drawing/2014/main" id="{4F7DE424-6A77-DA42-83E0-68E8058E7561}"/>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6147" name="Rectangle 3">
            <a:extLst>
              <a:ext uri="{FF2B5EF4-FFF2-40B4-BE49-F238E27FC236}">
                <a16:creationId xmlns:a16="http://schemas.microsoft.com/office/drawing/2014/main" id="{1E1F1B57-BE97-524C-B21A-D21D178A76B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1CC75E1-91B4-E14C-ADCD-635B533EBEF1}"/>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27AB3292-E98F-2644-96C5-7AA6F886E455}" type="slidenum">
              <a:rPr lang="en-US" altLang="en-US" sz="1200"/>
              <a:pPr eaLnBrk="1" hangingPunct="1"/>
              <a:t>10</a:t>
            </a:fld>
            <a:endParaRPr lang="en-US" altLang="en-US" sz="1200"/>
          </a:p>
        </p:txBody>
      </p:sp>
      <p:sp>
        <p:nvSpPr>
          <p:cNvPr id="34818" name="Rectangle 2">
            <a:extLst>
              <a:ext uri="{FF2B5EF4-FFF2-40B4-BE49-F238E27FC236}">
                <a16:creationId xmlns:a16="http://schemas.microsoft.com/office/drawing/2014/main" id="{D822400E-1815-8743-B51D-2B6352C82E46}"/>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4819" name="Rectangle 3">
            <a:extLst>
              <a:ext uri="{FF2B5EF4-FFF2-40B4-BE49-F238E27FC236}">
                <a16:creationId xmlns:a16="http://schemas.microsoft.com/office/drawing/2014/main" id="{1BE05555-F1D1-9642-A6EC-EF566E32F9B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7D321FB-6073-9345-BF0A-6E07323F7866}"/>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29837F33-C3C6-DC4A-BACC-EE987CF07A10}" type="slidenum">
              <a:rPr lang="en-US" altLang="en-US" sz="1200"/>
              <a:pPr eaLnBrk="1" hangingPunct="1"/>
              <a:t>11</a:t>
            </a:fld>
            <a:endParaRPr lang="en-US" altLang="en-US" sz="1200"/>
          </a:p>
        </p:txBody>
      </p:sp>
      <p:sp>
        <p:nvSpPr>
          <p:cNvPr id="35842" name="Rectangle 2">
            <a:extLst>
              <a:ext uri="{FF2B5EF4-FFF2-40B4-BE49-F238E27FC236}">
                <a16:creationId xmlns:a16="http://schemas.microsoft.com/office/drawing/2014/main" id="{82CB7336-5F31-BB41-8181-303CB0E41B4B}"/>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5843" name="Rectangle 3">
            <a:extLst>
              <a:ext uri="{FF2B5EF4-FFF2-40B4-BE49-F238E27FC236}">
                <a16:creationId xmlns:a16="http://schemas.microsoft.com/office/drawing/2014/main" id="{1B9D5928-7041-5244-9D1E-9EA964AEE4D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F8EA960-5CFA-0143-917B-F049E03B4044}"/>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471630CF-FF27-2040-929F-4E1DFD14332F}" type="slidenum">
              <a:rPr lang="en-US" altLang="en-US" sz="1200"/>
              <a:pPr eaLnBrk="1" hangingPunct="1"/>
              <a:t>12</a:t>
            </a:fld>
            <a:endParaRPr lang="en-US" altLang="en-US" sz="1200"/>
          </a:p>
        </p:txBody>
      </p:sp>
      <p:sp>
        <p:nvSpPr>
          <p:cNvPr id="36866" name="Rectangle 2">
            <a:extLst>
              <a:ext uri="{FF2B5EF4-FFF2-40B4-BE49-F238E27FC236}">
                <a16:creationId xmlns:a16="http://schemas.microsoft.com/office/drawing/2014/main" id="{EE2BED9D-5CD4-7943-B720-5062AE576AAD}"/>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6867" name="Rectangle 3">
            <a:extLst>
              <a:ext uri="{FF2B5EF4-FFF2-40B4-BE49-F238E27FC236}">
                <a16:creationId xmlns:a16="http://schemas.microsoft.com/office/drawing/2014/main" id="{3B8160ED-58DD-D34C-A347-91F331ED02A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4E2935F-A1BF-804D-AFA5-A707860DEE3F}"/>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4BA2A55-EDEB-3F4F-8E3E-D71E1EA81D8F}" type="slidenum">
              <a:rPr lang="en-US" altLang="en-US" sz="1200"/>
              <a:pPr eaLnBrk="1" hangingPunct="1"/>
              <a:t>13</a:t>
            </a:fld>
            <a:endParaRPr lang="en-US" altLang="en-US" sz="1200"/>
          </a:p>
        </p:txBody>
      </p:sp>
      <p:sp>
        <p:nvSpPr>
          <p:cNvPr id="37890" name="Rectangle 2">
            <a:extLst>
              <a:ext uri="{FF2B5EF4-FFF2-40B4-BE49-F238E27FC236}">
                <a16:creationId xmlns:a16="http://schemas.microsoft.com/office/drawing/2014/main" id="{7F767BC4-9D22-6E40-B53A-0865FB78BAAE}"/>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7891" name="Rectangle 3">
            <a:extLst>
              <a:ext uri="{FF2B5EF4-FFF2-40B4-BE49-F238E27FC236}">
                <a16:creationId xmlns:a16="http://schemas.microsoft.com/office/drawing/2014/main" id="{668912FB-980D-344F-9AFB-DA9B046121A2}"/>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6C5E04C-DE65-F042-9883-ABEDB29EB8D5}"/>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9EE566A-F161-4F42-AAF8-FDC68AE58C99}" type="slidenum">
              <a:rPr lang="en-US" altLang="en-US" sz="1200"/>
              <a:pPr eaLnBrk="1" hangingPunct="1"/>
              <a:t>14</a:t>
            </a:fld>
            <a:endParaRPr lang="en-US" altLang="en-US" sz="1200"/>
          </a:p>
        </p:txBody>
      </p:sp>
      <p:sp>
        <p:nvSpPr>
          <p:cNvPr id="38914" name="Rectangle 2">
            <a:extLst>
              <a:ext uri="{FF2B5EF4-FFF2-40B4-BE49-F238E27FC236}">
                <a16:creationId xmlns:a16="http://schemas.microsoft.com/office/drawing/2014/main" id="{D1FEC8A1-3827-E24C-982B-9AFAA76BD298}"/>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8915" name="Rectangle 3">
            <a:extLst>
              <a:ext uri="{FF2B5EF4-FFF2-40B4-BE49-F238E27FC236}">
                <a16:creationId xmlns:a16="http://schemas.microsoft.com/office/drawing/2014/main" id="{3F1D538D-479A-7D48-9DF3-EAABA3277AF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B3AFB2E-98CC-B743-9DE3-82860E37CCBD}"/>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B700EC60-0A6F-B24C-93E1-7F114172965D}" type="slidenum">
              <a:rPr lang="en-US" altLang="en-US" sz="1200"/>
              <a:pPr eaLnBrk="1" hangingPunct="1"/>
              <a:t>15</a:t>
            </a:fld>
            <a:endParaRPr lang="en-US" altLang="en-US" sz="1200"/>
          </a:p>
        </p:txBody>
      </p:sp>
      <p:sp>
        <p:nvSpPr>
          <p:cNvPr id="39938" name="Rectangle 2">
            <a:extLst>
              <a:ext uri="{FF2B5EF4-FFF2-40B4-BE49-F238E27FC236}">
                <a16:creationId xmlns:a16="http://schemas.microsoft.com/office/drawing/2014/main" id="{9F2E4CB4-C8E2-6A46-BB31-6305645E82E5}"/>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9939" name="Rectangle 3">
            <a:extLst>
              <a:ext uri="{FF2B5EF4-FFF2-40B4-BE49-F238E27FC236}">
                <a16:creationId xmlns:a16="http://schemas.microsoft.com/office/drawing/2014/main" id="{61CDBA7E-54CA-9147-9ADE-E2051EA71E8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5266CD6-7410-BB4C-93DC-9A8543D01D27}"/>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EBD6F30-14E4-D24C-9B04-856CB4780F9A}" type="slidenum">
              <a:rPr lang="en-US" altLang="en-US" sz="1200"/>
              <a:pPr eaLnBrk="1" hangingPunct="1"/>
              <a:t>16</a:t>
            </a:fld>
            <a:endParaRPr lang="en-US" altLang="en-US" sz="1200"/>
          </a:p>
        </p:txBody>
      </p:sp>
      <p:sp>
        <p:nvSpPr>
          <p:cNvPr id="40962" name="Rectangle 2">
            <a:extLst>
              <a:ext uri="{FF2B5EF4-FFF2-40B4-BE49-F238E27FC236}">
                <a16:creationId xmlns:a16="http://schemas.microsoft.com/office/drawing/2014/main" id="{51EA150F-6019-B243-AAEF-077B72662FF7}"/>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963" name="Rectangle 3">
            <a:extLst>
              <a:ext uri="{FF2B5EF4-FFF2-40B4-BE49-F238E27FC236}">
                <a16:creationId xmlns:a16="http://schemas.microsoft.com/office/drawing/2014/main" id="{FF422F66-639C-8348-8DB5-E0DFE592170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D8FB4F6-DAF5-8047-BCFC-692F8C128F3B}"/>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CB59356-5E3C-2B4B-A933-F1E73C256E80}" type="slidenum">
              <a:rPr lang="en-US" altLang="en-US" sz="1200"/>
              <a:pPr eaLnBrk="1" hangingPunct="1"/>
              <a:t>17</a:t>
            </a:fld>
            <a:endParaRPr lang="en-US" altLang="en-US" sz="1200"/>
          </a:p>
        </p:txBody>
      </p:sp>
      <p:sp>
        <p:nvSpPr>
          <p:cNvPr id="41986" name="Rectangle 2">
            <a:extLst>
              <a:ext uri="{FF2B5EF4-FFF2-40B4-BE49-F238E27FC236}">
                <a16:creationId xmlns:a16="http://schemas.microsoft.com/office/drawing/2014/main" id="{48060A65-24BB-5D49-9775-4B75E6C5067B}"/>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1987" name="Rectangle 3">
            <a:extLst>
              <a:ext uri="{FF2B5EF4-FFF2-40B4-BE49-F238E27FC236}">
                <a16:creationId xmlns:a16="http://schemas.microsoft.com/office/drawing/2014/main" id="{C62D80A3-C037-AD42-899A-D3E248978ACF}"/>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AF8A76-AF89-864B-A53C-A0DEC9202953}"/>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2FA413D-BC5A-3742-9884-344976165192}" type="slidenum">
              <a:rPr lang="en-US" altLang="en-US" sz="1200"/>
              <a:pPr eaLnBrk="1" hangingPunct="1"/>
              <a:t>2</a:t>
            </a:fld>
            <a:endParaRPr lang="en-US" altLang="en-US" sz="1200"/>
          </a:p>
        </p:txBody>
      </p:sp>
      <p:sp>
        <p:nvSpPr>
          <p:cNvPr id="13314" name="Rectangle 2">
            <a:extLst>
              <a:ext uri="{FF2B5EF4-FFF2-40B4-BE49-F238E27FC236}">
                <a16:creationId xmlns:a16="http://schemas.microsoft.com/office/drawing/2014/main" id="{B96CD3E5-655C-AD44-A8A0-A236BDCEA027}"/>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315" name="Rectangle 3">
            <a:extLst>
              <a:ext uri="{FF2B5EF4-FFF2-40B4-BE49-F238E27FC236}">
                <a16:creationId xmlns:a16="http://schemas.microsoft.com/office/drawing/2014/main" id="{814684A6-FE65-5C4D-A679-EB2809A298C6}"/>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79AC15E-08E4-1246-A852-B625BB586DB8}"/>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22CDF25F-239D-C245-85EB-12C5F91B5627}" type="slidenum">
              <a:rPr lang="en-US" altLang="en-US" sz="1200"/>
              <a:pPr eaLnBrk="1" hangingPunct="1"/>
              <a:t>3</a:t>
            </a:fld>
            <a:endParaRPr lang="en-US" altLang="en-US" sz="1200"/>
          </a:p>
        </p:txBody>
      </p:sp>
      <p:sp>
        <p:nvSpPr>
          <p:cNvPr id="14338" name="Rectangle 2050">
            <a:extLst>
              <a:ext uri="{FF2B5EF4-FFF2-40B4-BE49-F238E27FC236}">
                <a16:creationId xmlns:a16="http://schemas.microsoft.com/office/drawing/2014/main" id="{3138FCF5-14AB-D04C-BF3D-B0B51AFA721C}"/>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339" name="Rectangle 2051">
            <a:extLst>
              <a:ext uri="{FF2B5EF4-FFF2-40B4-BE49-F238E27FC236}">
                <a16:creationId xmlns:a16="http://schemas.microsoft.com/office/drawing/2014/main" id="{D73D97BE-B98F-9045-92BA-0EAD59B7558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A73C01A-6350-AC48-9389-B1DC807A117C}"/>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552FEE28-825B-F840-9283-D5ECF68D79A5}" type="slidenum">
              <a:rPr lang="en-US" altLang="en-US" sz="1200"/>
              <a:pPr eaLnBrk="1" hangingPunct="1"/>
              <a:t>4</a:t>
            </a:fld>
            <a:endParaRPr lang="en-US" altLang="en-US" sz="1200"/>
          </a:p>
        </p:txBody>
      </p:sp>
      <p:sp>
        <p:nvSpPr>
          <p:cNvPr id="15362" name="Rectangle 1026">
            <a:extLst>
              <a:ext uri="{FF2B5EF4-FFF2-40B4-BE49-F238E27FC236}">
                <a16:creationId xmlns:a16="http://schemas.microsoft.com/office/drawing/2014/main" id="{5531E461-3683-A746-A88C-547C8E7E0166}"/>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1027">
            <a:extLst>
              <a:ext uri="{FF2B5EF4-FFF2-40B4-BE49-F238E27FC236}">
                <a16:creationId xmlns:a16="http://schemas.microsoft.com/office/drawing/2014/main" id="{C825EE33-9C41-EE49-8FFB-D1F6A6AE639E}"/>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120186C-6C84-1C46-9792-0A822E7A5D30}"/>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FCA0DE33-FE47-B948-9688-3551EA5E01E1}" type="slidenum">
              <a:rPr lang="en-US" altLang="en-US" sz="1200"/>
              <a:pPr eaLnBrk="1" hangingPunct="1"/>
              <a:t>5</a:t>
            </a:fld>
            <a:endParaRPr lang="en-US" altLang="en-US" sz="1200"/>
          </a:p>
        </p:txBody>
      </p:sp>
      <p:sp>
        <p:nvSpPr>
          <p:cNvPr id="16386" name="Rectangle 2">
            <a:extLst>
              <a:ext uri="{FF2B5EF4-FFF2-40B4-BE49-F238E27FC236}">
                <a16:creationId xmlns:a16="http://schemas.microsoft.com/office/drawing/2014/main" id="{FDCC9BCA-9701-854A-A26A-3003B8F424D4}"/>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387" name="Rectangle 3">
            <a:extLst>
              <a:ext uri="{FF2B5EF4-FFF2-40B4-BE49-F238E27FC236}">
                <a16:creationId xmlns:a16="http://schemas.microsoft.com/office/drawing/2014/main" id="{FE8C392F-2564-AA4A-8393-78D318614F30}"/>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58D6B75-77B0-254A-810A-5A08528EC3AF}"/>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D2F665F-27A1-F346-8D41-576969C07E52}" type="slidenum">
              <a:rPr lang="en-US" altLang="en-US" sz="1200"/>
              <a:pPr eaLnBrk="1" hangingPunct="1"/>
              <a:t>6</a:t>
            </a:fld>
            <a:endParaRPr lang="en-US" altLang="en-US" sz="1200"/>
          </a:p>
        </p:txBody>
      </p:sp>
      <p:sp>
        <p:nvSpPr>
          <p:cNvPr id="20482" name="Rectangle 1026">
            <a:extLst>
              <a:ext uri="{FF2B5EF4-FFF2-40B4-BE49-F238E27FC236}">
                <a16:creationId xmlns:a16="http://schemas.microsoft.com/office/drawing/2014/main" id="{6AD30283-0CF2-7B4D-AB90-C8BAEA7303B7}"/>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0483" name="Rectangle 1027">
            <a:extLst>
              <a:ext uri="{FF2B5EF4-FFF2-40B4-BE49-F238E27FC236}">
                <a16:creationId xmlns:a16="http://schemas.microsoft.com/office/drawing/2014/main" id="{ABF74522-D28F-B34C-9861-1F1E903485D5}"/>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9DB5F18-DFB5-684C-A529-EA5167C8971A}"/>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382EA439-6CE8-C34A-961E-6A9DC1D85755}" type="slidenum">
              <a:rPr lang="en-US" altLang="en-US" sz="1200"/>
              <a:pPr eaLnBrk="1" hangingPunct="1"/>
              <a:t>7</a:t>
            </a:fld>
            <a:endParaRPr lang="en-US" altLang="en-US" sz="1200"/>
          </a:p>
        </p:txBody>
      </p:sp>
      <p:sp>
        <p:nvSpPr>
          <p:cNvPr id="21506" name="Rectangle 2">
            <a:extLst>
              <a:ext uri="{FF2B5EF4-FFF2-40B4-BE49-F238E27FC236}">
                <a16:creationId xmlns:a16="http://schemas.microsoft.com/office/drawing/2014/main" id="{EBFA8777-8A61-3544-91F7-110236D5A547}"/>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a:extLst>
              <a:ext uri="{FF2B5EF4-FFF2-40B4-BE49-F238E27FC236}">
                <a16:creationId xmlns:a16="http://schemas.microsoft.com/office/drawing/2014/main" id="{EF15E45F-F36C-094A-B0C1-0BF4CE1D4F6D}"/>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A54400-B412-FD40-A93F-81BDACB30A1F}"/>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AFF1506A-107D-704A-A498-A3062742732F}" type="slidenum">
              <a:rPr lang="en-US" altLang="en-US" sz="1200"/>
              <a:pPr eaLnBrk="1" hangingPunct="1"/>
              <a:t>8</a:t>
            </a:fld>
            <a:endParaRPr lang="en-US" altLang="en-US" sz="1200"/>
          </a:p>
        </p:txBody>
      </p:sp>
      <p:sp>
        <p:nvSpPr>
          <p:cNvPr id="32770" name="Rectangle 2">
            <a:extLst>
              <a:ext uri="{FF2B5EF4-FFF2-40B4-BE49-F238E27FC236}">
                <a16:creationId xmlns:a16="http://schemas.microsoft.com/office/drawing/2014/main" id="{29B3BC58-C20F-BD46-AD69-742970859D98}"/>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2771" name="Rectangle 3">
            <a:extLst>
              <a:ext uri="{FF2B5EF4-FFF2-40B4-BE49-F238E27FC236}">
                <a16:creationId xmlns:a16="http://schemas.microsoft.com/office/drawing/2014/main" id="{7775A41B-0A0A-B348-8B9C-AE49BD44AFB2}"/>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D9F5F4-5A02-A14D-ACA6-12EAD3194FB4}"/>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0DABA8BC-1A37-DA4A-AD1C-D6E6987B839C}" type="slidenum">
              <a:rPr lang="en-US" altLang="en-US" sz="1200"/>
              <a:pPr eaLnBrk="1" hangingPunct="1"/>
              <a:t>9</a:t>
            </a:fld>
            <a:endParaRPr lang="en-US" altLang="en-US" sz="1200"/>
          </a:p>
        </p:txBody>
      </p:sp>
      <p:sp>
        <p:nvSpPr>
          <p:cNvPr id="33794" name="Rectangle 2">
            <a:extLst>
              <a:ext uri="{FF2B5EF4-FFF2-40B4-BE49-F238E27FC236}">
                <a16:creationId xmlns:a16="http://schemas.microsoft.com/office/drawing/2014/main" id="{013F5018-4A33-EF40-95A1-9602198FAD6C}"/>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3795" name="Rectangle 3">
            <a:extLst>
              <a:ext uri="{FF2B5EF4-FFF2-40B4-BE49-F238E27FC236}">
                <a16:creationId xmlns:a16="http://schemas.microsoft.com/office/drawing/2014/main" id="{938FD4DC-A85F-F544-9992-2E0C4826882C}"/>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52F72B1A-06AA-B141-A5E6-35CC107568A5}"/>
              </a:ext>
            </a:extLst>
          </p:cNvPr>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latin typeface="Times New Roman" charset="0"/>
              <a:ea typeface="ＭＳ Ｐゴシック" charset="0"/>
            </a:endParaRPr>
          </a:p>
        </p:txBody>
      </p:sp>
      <p:sp>
        <p:nvSpPr>
          <p:cNvPr id="5" name="Arc 3">
            <a:extLst>
              <a:ext uri="{FF2B5EF4-FFF2-40B4-BE49-F238E27FC236}">
                <a16:creationId xmlns:a16="http://schemas.microsoft.com/office/drawing/2014/main" id="{31D946E6-01E5-E44C-9381-4E9B45E40299}"/>
              </a:ext>
            </a:extLst>
          </p:cNvPr>
          <p:cNvSpPr>
            <a:spLocks/>
          </p:cNvSpPr>
          <p:nvPr/>
        </p:nvSpPr>
        <p:spPr bwMode="auto">
          <a:xfrm>
            <a:off x="0" y="842963"/>
            <a:ext cx="2897188" cy="6015037"/>
          </a:xfrm>
          <a:custGeom>
            <a:avLst/>
            <a:gdLst>
              <a:gd name="T0" fmla="*/ 0 w 21600"/>
              <a:gd name="T1" fmla="*/ 0 h 21600"/>
              <a:gd name="T2" fmla="*/ 2897188 w 21600"/>
              <a:gd name="T3" fmla="*/ 6015037 h 21600"/>
              <a:gd name="T4" fmla="*/ 0 w 21600"/>
              <a:gd name="T5" fmla="*/ 60150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endParaRPr lang="en-US"/>
          </a:p>
        </p:txBody>
      </p:sp>
      <p:sp>
        <p:nvSpPr>
          <p:cNvPr id="4100"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pPr lvl="0"/>
            <a:r>
              <a:rPr lang="en-US" noProof="0"/>
              <a:t>Click to edit Master title style</a:t>
            </a:r>
          </a:p>
        </p:txBody>
      </p:sp>
      <p:sp>
        <p:nvSpPr>
          <p:cNvPr id="4101" name="Rectangle 5"/>
          <p:cNvSpPr>
            <a:spLocks noGrp="1" noChangeArrowheads="1"/>
          </p:cNvSpPr>
          <p:nvPr>
            <p:ph type="subTitle" sz="quarter" idx="1"/>
          </p:nvPr>
        </p:nvSpPr>
        <p:spPr>
          <a:xfrm>
            <a:off x="4191000" y="1828800"/>
            <a:ext cx="4572000" cy="1752600"/>
          </a:xfrm>
        </p:spPr>
        <p:txBody>
          <a:bodyPr/>
          <a:lstStyle>
            <a:lvl1pPr marL="0" indent="0">
              <a:buFont typeface="Wingdings" charset="0"/>
              <a:buNone/>
              <a:defRPr sz="2400"/>
            </a:lvl1pPr>
          </a:lstStyle>
          <a:p>
            <a:pPr lvl="0"/>
            <a:r>
              <a:rPr lang="en-US" noProof="0"/>
              <a:t>Click to edit Master subtitle style</a:t>
            </a:r>
          </a:p>
        </p:txBody>
      </p:sp>
      <p:sp>
        <p:nvSpPr>
          <p:cNvPr id="6" name="Rectangle 6">
            <a:extLst>
              <a:ext uri="{FF2B5EF4-FFF2-40B4-BE49-F238E27FC236}">
                <a16:creationId xmlns:a16="http://schemas.microsoft.com/office/drawing/2014/main" id="{FD4722C1-9552-E249-8930-DB9BEE42581B}"/>
              </a:ext>
            </a:extLst>
          </p:cNvPr>
          <p:cNvSpPr>
            <a:spLocks noGrp="1" noChangeArrowheads="1"/>
          </p:cNvSpPr>
          <p:nvPr>
            <p:ph type="dt" sz="quarter" idx="10"/>
          </p:nvPr>
        </p:nvSpPr>
        <p:spPr>
          <a:extLst>
            <a:ext uri="{909E8E84-426E-40dd-AFC4-6F175D3DCCD1}">
              <a14:hiddenFill xmlns="" xmlns:a14="http://schemas.microsoft.com/office/drawing/2010/main">
                <a:solidFill>
                  <a:schemeClr val="accent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D85551EF-63C2-694A-9735-3FC794F4D740}"/>
              </a:ext>
            </a:extLst>
          </p:cNvPr>
          <p:cNvSpPr>
            <a:spLocks noGrp="1" noChangeArrowheads="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C2D7522D-1E5E-E644-B3C7-A266DD7619F3}"/>
              </a:ext>
            </a:extLst>
          </p:cNvPr>
          <p:cNvSpPr>
            <a:spLocks noGrp="1" noChangeArrowheads="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a:lstStyle>
            <a:lvl1pPr>
              <a:defRPr/>
            </a:lvl1pPr>
          </a:lstStyle>
          <a:p>
            <a:fld id="{0F7E57F9-E42A-7F40-B819-BC9E709644A9}" type="slidenum">
              <a:rPr lang="en-US" altLang="en-US"/>
              <a:pPr/>
              <a:t>‹#›</a:t>
            </a:fld>
            <a:endParaRPr lang="en-US" altLang="en-US"/>
          </a:p>
        </p:txBody>
      </p:sp>
    </p:spTree>
    <p:extLst>
      <p:ext uri="{BB962C8B-B14F-4D97-AF65-F5344CB8AC3E}">
        <p14:creationId xmlns:p14="http://schemas.microsoft.com/office/powerpoint/2010/main" val="3521310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6607FC6B-D858-7B48-A741-A09909F1406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69110B3-0FC2-8A4E-8D5D-801CF484E1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AEEDC330-EFD8-244D-874F-037BF3CA3DFB}"/>
              </a:ext>
            </a:extLst>
          </p:cNvPr>
          <p:cNvSpPr>
            <a:spLocks noGrp="1" noChangeArrowheads="1"/>
          </p:cNvSpPr>
          <p:nvPr>
            <p:ph type="sldNum" sz="quarter" idx="12"/>
          </p:nvPr>
        </p:nvSpPr>
        <p:spPr>
          <a:ln/>
        </p:spPr>
        <p:txBody>
          <a:bodyPr/>
          <a:lstStyle>
            <a:lvl1pPr>
              <a:defRPr/>
            </a:lvl1pPr>
          </a:lstStyle>
          <a:p>
            <a:fld id="{AD5D0CB6-B020-9540-85DB-842E6BAE97C9}" type="slidenum">
              <a:rPr lang="en-US" altLang="en-US"/>
              <a:pPr/>
              <a:t>‹#›</a:t>
            </a:fld>
            <a:endParaRPr lang="en-US" altLang="en-US"/>
          </a:p>
        </p:txBody>
      </p:sp>
    </p:spTree>
    <p:extLst>
      <p:ext uri="{BB962C8B-B14F-4D97-AF65-F5344CB8AC3E}">
        <p14:creationId xmlns:p14="http://schemas.microsoft.com/office/powerpoint/2010/main" val="407491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D5111D8C-4B10-AA4D-95B6-C3412CF0C1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3BE3AA5-B5F0-FB45-923F-3609035E0D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DF91BFA6-9E73-854D-ABC3-9806404FD194}"/>
              </a:ext>
            </a:extLst>
          </p:cNvPr>
          <p:cNvSpPr>
            <a:spLocks noGrp="1" noChangeArrowheads="1"/>
          </p:cNvSpPr>
          <p:nvPr>
            <p:ph type="sldNum" sz="quarter" idx="12"/>
          </p:nvPr>
        </p:nvSpPr>
        <p:spPr>
          <a:ln/>
        </p:spPr>
        <p:txBody>
          <a:bodyPr/>
          <a:lstStyle>
            <a:lvl1pPr>
              <a:defRPr/>
            </a:lvl1pPr>
          </a:lstStyle>
          <a:p>
            <a:fld id="{436BD84E-B464-144F-A2E7-54F7452A3DB6}" type="slidenum">
              <a:rPr lang="en-US" altLang="en-US"/>
              <a:pPr/>
              <a:t>‹#›</a:t>
            </a:fld>
            <a:endParaRPr lang="en-US" altLang="en-US"/>
          </a:p>
        </p:txBody>
      </p:sp>
    </p:spTree>
    <p:extLst>
      <p:ext uri="{BB962C8B-B14F-4D97-AF65-F5344CB8AC3E}">
        <p14:creationId xmlns:p14="http://schemas.microsoft.com/office/powerpoint/2010/main" val="158369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E70B9CC1-3CFD-C244-9F0B-9869D9C10C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BAD3EBE-5588-1F4D-8C10-DCA1DECA1E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A125541F-2DCB-0143-9355-EBC5C6D87F9F}"/>
              </a:ext>
            </a:extLst>
          </p:cNvPr>
          <p:cNvSpPr>
            <a:spLocks noGrp="1" noChangeArrowheads="1"/>
          </p:cNvSpPr>
          <p:nvPr>
            <p:ph type="sldNum" sz="quarter" idx="12"/>
          </p:nvPr>
        </p:nvSpPr>
        <p:spPr>
          <a:ln/>
        </p:spPr>
        <p:txBody>
          <a:bodyPr/>
          <a:lstStyle>
            <a:lvl1pPr>
              <a:defRPr/>
            </a:lvl1pPr>
          </a:lstStyle>
          <a:p>
            <a:fld id="{09C40A61-E2B4-6048-BDE8-C41431A67660}" type="slidenum">
              <a:rPr lang="en-US" altLang="en-US"/>
              <a:pPr/>
              <a:t>‹#›</a:t>
            </a:fld>
            <a:endParaRPr lang="en-US" altLang="en-US"/>
          </a:p>
        </p:txBody>
      </p:sp>
    </p:spTree>
    <p:extLst>
      <p:ext uri="{BB962C8B-B14F-4D97-AF65-F5344CB8AC3E}">
        <p14:creationId xmlns:p14="http://schemas.microsoft.com/office/powerpoint/2010/main" val="230120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952C2401-413F-704C-9411-81EFE46923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8D1D7B5-CAE5-EC44-8D71-1E6F312820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2C874153-DF73-1942-9DE5-4E78CE6E5BE5}"/>
              </a:ext>
            </a:extLst>
          </p:cNvPr>
          <p:cNvSpPr>
            <a:spLocks noGrp="1" noChangeArrowheads="1"/>
          </p:cNvSpPr>
          <p:nvPr>
            <p:ph type="sldNum" sz="quarter" idx="12"/>
          </p:nvPr>
        </p:nvSpPr>
        <p:spPr>
          <a:ln/>
        </p:spPr>
        <p:txBody>
          <a:bodyPr/>
          <a:lstStyle>
            <a:lvl1pPr>
              <a:defRPr/>
            </a:lvl1pPr>
          </a:lstStyle>
          <a:p>
            <a:fld id="{E113ADC9-96F0-1145-B70A-B47FF2AAC929}" type="slidenum">
              <a:rPr lang="en-US" altLang="en-US"/>
              <a:pPr/>
              <a:t>‹#›</a:t>
            </a:fld>
            <a:endParaRPr lang="en-US" altLang="en-US"/>
          </a:p>
        </p:txBody>
      </p:sp>
    </p:spTree>
    <p:extLst>
      <p:ext uri="{BB962C8B-B14F-4D97-AF65-F5344CB8AC3E}">
        <p14:creationId xmlns:p14="http://schemas.microsoft.com/office/powerpoint/2010/main" val="34707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A6DFA333-6302-1D4C-84CE-17FEA8F566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C2F0756-727E-CE49-8369-4745B7B8D1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A5981AC2-C9F9-4B4E-A1F8-8CFC4EE8BF16}"/>
              </a:ext>
            </a:extLst>
          </p:cNvPr>
          <p:cNvSpPr>
            <a:spLocks noGrp="1" noChangeArrowheads="1"/>
          </p:cNvSpPr>
          <p:nvPr>
            <p:ph type="sldNum" sz="quarter" idx="12"/>
          </p:nvPr>
        </p:nvSpPr>
        <p:spPr>
          <a:ln/>
        </p:spPr>
        <p:txBody>
          <a:bodyPr/>
          <a:lstStyle>
            <a:lvl1pPr>
              <a:defRPr/>
            </a:lvl1pPr>
          </a:lstStyle>
          <a:p>
            <a:fld id="{47E18C93-2B5C-CB4F-B7FD-55D48A94A437}" type="slidenum">
              <a:rPr lang="en-US" altLang="en-US"/>
              <a:pPr/>
              <a:t>‹#›</a:t>
            </a:fld>
            <a:endParaRPr lang="en-US" altLang="en-US"/>
          </a:p>
        </p:txBody>
      </p:sp>
    </p:spTree>
    <p:extLst>
      <p:ext uri="{BB962C8B-B14F-4D97-AF65-F5344CB8AC3E}">
        <p14:creationId xmlns:p14="http://schemas.microsoft.com/office/powerpoint/2010/main" val="3180036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BAEA3C49-79B4-C243-9B0C-9F93B6925FD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20A7EF5C-AB0F-7A45-9E76-34E057D560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55D317AB-63AE-DA44-BCB2-D54C25272EE4}"/>
              </a:ext>
            </a:extLst>
          </p:cNvPr>
          <p:cNvSpPr>
            <a:spLocks noGrp="1" noChangeArrowheads="1"/>
          </p:cNvSpPr>
          <p:nvPr>
            <p:ph type="sldNum" sz="quarter" idx="12"/>
          </p:nvPr>
        </p:nvSpPr>
        <p:spPr>
          <a:ln/>
        </p:spPr>
        <p:txBody>
          <a:bodyPr/>
          <a:lstStyle>
            <a:lvl1pPr>
              <a:defRPr/>
            </a:lvl1pPr>
          </a:lstStyle>
          <a:p>
            <a:fld id="{98ED48FE-1064-E545-8C1F-D176BD3166BC}" type="slidenum">
              <a:rPr lang="en-US" altLang="en-US"/>
              <a:pPr/>
              <a:t>‹#›</a:t>
            </a:fld>
            <a:endParaRPr lang="en-US" altLang="en-US"/>
          </a:p>
        </p:txBody>
      </p:sp>
    </p:spTree>
    <p:extLst>
      <p:ext uri="{BB962C8B-B14F-4D97-AF65-F5344CB8AC3E}">
        <p14:creationId xmlns:p14="http://schemas.microsoft.com/office/powerpoint/2010/main" val="58481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D9D32D9E-2AA3-DE46-A9C3-6D5FE77774E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EBC90A2-ED25-5945-97CB-C4986449B0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98812B9F-B1B3-3A4D-BB22-8C8068008981}"/>
              </a:ext>
            </a:extLst>
          </p:cNvPr>
          <p:cNvSpPr>
            <a:spLocks noGrp="1" noChangeArrowheads="1"/>
          </p:cNvSpPr>
          <p:nvPr>
            <p:ph type="sldNum" sz="quarter" idx="12"/>
          </p:nvPr>
        </p:nvSpPr>
        <p:spPr>
          <a:ln/>
        </p:spPr>
        <p:txBody>
          <a:bodyPr/>
          <a:lstStyle>
            <a:lvl1pPr>
              <a:defRPr/>
            </a:lvl1pPr>
          </a:lstStyle>
          <a:p>
            <a:fld id="{0D817231-51A7-2540-9225-4415C6F7F4A2}" type="slidenum">
              <a:rPr lang="en-US" altLang="en-US"/>
              <a:pPr/>
              <a:t>‹#›</a:t>
            </a:fld>
            <a:endParaRPr lang="en-US" altLang="en-US"/>
          </a:p>
        </p:txBody>
      </p:sp>
    </p:spTree>
    <p:extLst>
      <p:ext uri="{BB962C8B-B14F-4D97-AF65-F5344CB8AC3E}">
        <p14:creationId xmlns:p14="http://schemas.microsoft.com/office/powerpoint/2010/main" val="420004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1485766-65C6-3049-8A5E-B4D6143B9B8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9209BF32-6834-2140-9E75-8AB45DFAA0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15A8D76B-DE9C-524E-B481-A12BA94C15F0}"/>
              </a:ext>
            </a:extLst>
          </p:cNvPr>
          <p:cNvSpPr>
            <a:spLocks noGrp="1" noChangeArrowheads="1"/>
          </p:cNvSpPr>
          <p:nvPr>
            <p:ph type="sldNum" sz="quarter" idx="12"/>
          </p:nvPr>
        </p:nvSpPr>
        <p:spPr>
          <a:ln/>
        </p:spPr>
        <p:txBody>
          <a:bodyPr/>
          <a:lstStyle>
            <a:lvl1pPr>
              <a:defRPr/>
            </a:lvl1pPr>
          </a:lstStyle>
          <a:p>
            <a:fld id="{1F801F1B-DE80-DA4C-BC8C-8D56A2E18E23}" type="slidenum">
              <a:rPr lang="en-US" altLang="en-US"/>
              <a:pPr/>
              <a:t>‹#›</a:t>
            </a:fld>
            <a:endParaRPr lang="en-US" altLang="en-US"/>
          </a:p>
        </p:txBody>
      </p:sp>
    </p:spTree>
    <p:extLst>
      <p:ext uri="{BB962C8B-B14F-4D97-AF65-F5344CB8AC3E}">
        <p14:creationId xmlns:p14="http://schemas.microsoft.com/office/powerpoint/2010/main" val="41892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47FD73CF-2CF3-0244-B67F-6D1EFCFA0D8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749A9A9-6574-B044-BC40-F96CB0F6F4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847ECFE4-BDF6-C74B-8539-5D44DB99C95D}"/>
              </a:ext>
            </a:extLst>
          </p:cNvPr>
          <p:cNvSpPr>
            <a:spLocks noGrp="1" noChangeArrowheads="1"/>
          </p:cNvSpPr>
          <p:nvPr>
            <p:ph type="sldNum" sz="quarter" idx="12"/>
          </p:nvPr>
        </p:nvSpPr>
        <p:spPr>
          <a:ln/>
        </p:spPr>
        <p:txBody>
          <a:bodyPr/>
          <a:lstStyle>
            <a:lvl1pPr>
              <a:defRPr/>
            </a:lvl1pPr>
          </a:lstStyle>
          <a:p>
            <a:fld id="{54E38A9F-326B-7F49-80F2-AD221AEE5478}" type="slidenum">
              <a:rPr lang="en-US" altLang="en-US"/>
              <a:pPr/>
              <a:t>‹#›</a:t>
            </a:fld>
            <a:endParaRPr lang="en-US" altLang="en-US"/>
          </a:p>
        </p:txBody>
      </p:sp>
    </p:spTree>
    <p:extLst>
      <p:ext uri="{BB962C8B-B14F-4D97-AF65-F5344CB8AC3E}">
        <p14:creationId xmlns:p14="http://schemas.microsoft.com/office/powerpoint/2010/main" val="397116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1B87F857-0586-9F42-A1C8-A5DD9ADAF0C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EE46A5-FED7-824E-A6CF-F1A634F982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31F66437-0B2D-B746-ADCB-8120F5291458}"/>
              </a:ext>
            </a:extLst>
          </p:cNvPr>
          <p:cNvSpPr>
            <a:spLocks noGrp="1" noChangeArrowheads="1"/>
          </p:cNvSpPr>
          <p:nvPr>
            <p:ph type="sldNum" sz="quarter" idx="12"/>
          </p:nvPr>
        </p:nvSpPr>
        <p:spPr>
          <a:ln/>
        </p:spPr>
        <p:txBody>
          <a:bodyPr/>
          <a:lstStyle>
            <a:lvl1pPr>
              <a:defRPr/>
            </a:lvl1pPr>
          </a:lstStyle>
          <a:p>
            <a:fld id="{19E34E1E-5EDF-DF4D-BCD6-8EF3F9A42543}" type="slidenum">
              <a:rPr lang="en-US" altLang="en-US"/>
              <a:pPr/>
              <a:t>‹#›</a:t>
            </a:fld>
            <a:endParaRPr lang="en-US" altLang="en-US"/>
          </a:p>
        </p:txBody>
      </p:sp>
    </p:spTree>
    <p:extLst>
      <p:ext uri="{BB962C8B-B14F-4D97-AF65-F5344CB8AC3E}">
        <p14:creationId xmlns:p14="http://schemas.microsoft.com/office/powerpoint/2010/main" val="490846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Arc 2">
            <a:extLst>
              <a:ext uri="{FF2B5EF4-FFF2-40B4-BE49-F238E27FC236}">
                <a16:creationId xmlns:a16="http://schemas.microsoft.com/office/drawing/2014/main" id="{C083C5E7-E370-E543-A902-3EE2EB961F0D}"/>
              </a:ext>
            </a:extLst>
          </p:cNvPr>
          <p:cNvSpPr>
            <a:spLocks/>
          </p:cNvSpPr>
          <p:nvPr/>
        </p:nvSpPr>
        <p:spPr bwMode="auto">
          <a:xfrm>
            <a:off x="0" y="842963"/>
            <a:ext cx="2897188" cy="6015037"/>
          </a:xfrm>
          <a:custGeom>
            <a:avLst/>
            <a:gdLst>
              <a:gd name="T0" fmla="*/ 0 w 21600"/>
              <a:gd name="T1" fmla="*/ 0 h 21600"/>
              <a:gd name="T2" fmla="*/ 2897188 w 21600"/>
              <a:gd name="T3" fmla="*/ 6015037 h 21600"/>
              <a:gd name="T4" fmla="*/ 0 w 21600"/>
              <a:gd name="T5" fmla="*/ 60150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endParaRPr lang="en-US"/>
          </a:p>
        </p:txBody>
      </p:sp>
      <p:sp>
        <p:nvSpPr>
          <p:cNvPr id="3075" name="Rectangle 3">
            <a:extLst>
              <a:ext uri="{FF2B5EF4-FFF2-40B4-BE49-F238E27FC236}">
                <a16:creationId xmlns:a16="http://schemas.microsoft.com/office/drawing/2014/main" id="{885FC36B-466D-B14D-83CB-233611211F85}"/>
              </a:ext>
            </a:extLst>
          </p:cNvPr>
          <p:cNvSpPr>
            <a:spLocks noGrp="1" noChangeArrowheads="1"/>
          </p:cNvSpPr>
          <p:nvPr>
            <p:ph type="title"/>
          </p:nvPr>
        </p:nvSpPr>
        <p:spPr bwMode="auto">
          <a:xfrm>
            <a:off x="2819400" y="609600"/>
            <a:ext cx="60960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4">
            <a:extLst>
              <a:ext uri="{FF2B5EF4-FFF2-40B4-BE49-F238E27FC236}">
                <a16:creationId xmlns:a16="http://schemas.microsoft.com/office/drawing/2014/main" id="{05E83FBE-3CCE-4746-A4AE-7340E68F5D76}"/>
              </a:ext>
            </a:extLst>
          </p:cNvPr>
          <p:cNvSpPr>
            <a:spLocks noGrp="1" noChangeArrowheads="1"/>
          </p:cNvSpPr>
          <p:nvPr>
            <p:ph type="body" idx="1"/>
          </p:nvPr>
        </p:nvSpPr>
        <p:spPr bwMode="auto">
          <a:xfrm>
            <a:off x="2819400" y="1981200"/>
            <a:ext cx="60960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7" name="Rectangle 5">
            <a:extLst>
              <a:ext uri="{FF2B5EF4-FFF2-40B4-BE49-F238E27FC236}">
                <a16:creationId xmlns:a16="http://schemas.microsoft.com/office/drawing/2014/main" id="{9B1B1BD0-1FFC-AE42-AC45-786ED12497E6}"/>
              </a:ext>
            </a:extLst>
          </p:cNvPr>
          <p:cNvSpPr>
            <a:spLocks noGrp="1" noChangeArrowheads="1"/>
          </p:cNvSpPr>
          <p:nvPr>
            <p:ph type="dt" sz="half" idx="2"/>
          </p:nvPr>
        </p:nvSpPr>
        <p:spPr bwMode="auto">
          <a:xfrm>
            <a:off x="3048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defRPr sz="1400">
                <a:latin typeface="+mn-lt"/>
                <a:ea typeface="ＭＳ Ｐゴシック" charset="0"/>
                <a:cs typeface="+mn-cs"/>
              </a:defRPr>
            </a:lvl1pPr>
          </a:lstStyle>
          <a:p>
            <a:pPr>
              <a:defRPr/>
            </a:pPr>
            <a:endParaRPr lang="en-US"/>
          </a:p>
        </p:txBody>
      </p:sp>
      <p:sp>
        <p:nvSpPr>
          <p:cNvPr id="3078" name="Rectangle 6">
            <a:extLst>
              <a:ext uri="{FF2B5EF4-FFF2-40B4-BE49-F238E27FC236}">
                <a16:creationId xmlns:a16="http://schemas.microsoft.com/office/drawing/2014/main" id="{FEE5C371-5AA4-8049-80BC-74B13EDD7DE4}"/>
              </a:ext>
            </a:extLst>
          </p:cNvPr>
          <p:cNvSpPr>
            <a:spLocks noGrp="1" noChangeArrowheads="1"/>
          </p:cNvSpPr>
          <p:nvPr>
            <p:ph type="ftr" sz="quarter" idx="3"/>
          </p:nvPr>
        </p:nvSpPr>
        <p:spPr bwMode="auto">
          <a:xfrm>
            <a:off x="35814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a:defRPr sz="1400">
                <a:latin typeface="+mn-lt"/>
                <a:ea typeface="ＭＳ Ｐゴシック" charset="0"/>
                <a:cs typeface="+mn-cs"/>
              </a:defRPr>
            </a:lvl1pPr>
          </a:lstStyle>
          <a:p>
            <a:pPr>
              <a:defRPr/>
            </a:pPr>
            <a:endParaRPr lang="en-US"/>
          </a:p>
        </p:txBody>
      </p:sp>
      <p:sp>
        <p:nvSpPr>
          <p:cNvPr id="3079" name="Rectangle 7">
            <a:extLst>
              <a:ext uri="{FF2B5EF4-FFF2-40B4-BE49-F238E27FC236}">
                <a16:creationId xmlns:a16="http://schemas.microsoft.com/office/drawing/2014/main" id="{1D157A29-A0B7-4949-BB26-623D45F11FFB}"/>
              </a:ext>
            </a:extLst>
          </p:cNvPr>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none" lIns="92075" tIns="46038" rIns="92075" bIns="46038" numCol="1" anchor="ctr" anchorCtr="0" compatLnSpc="1">
            <a:prstTxWarp prst="textNoShape">
              <a:avLst/>
            </a:prstTxWarp>
          </a:bodyPr>
          <a:lstStyle>
            <a:lvl1pPr algn="r">
              <a:defRPr sz="1400">
                <a:latin typeface="Arial" panose="020B0604020202020204" pitchFamily="34" charset="0"/>
              </a:defRPr>
            </a:lvl1pPr>
          </a:lstStyle>
          <a:p>
            <a:fld id="{8D7DE1AC-AF2F-C040-9F6F-CB6D0BCDF7E9}"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lnSpc>
          <a:spcPct val="70000"/>
        </a:lnSpc>
        <a:spcBef>
          <a:spcPct val="0"/>
        </a:spcBef>
        <a:spcAft>
          <a:spcPct val="0"/>
        </a:spcAft>
        <a:defRPr sz="4800" b="1">
          <a:solidFill>
            <a:schemeClr val="tx2"/>
          </a:solidFill>
          <a:latin typeface="+mj-lt"/>
          <a:ea typeface="+mj-ea"/>
          <a:cs typeface="ＭＳ Ｐゴシック" charset="0"/>
        </a:defRPr>
      </a:lvl1pPr>
      <a:lvl2pPr algn="l" rtl="0" eaLnBrk="0" fontAlgn="base" hangingPunct="0">
        <a:lnSpc>
          <a:spcPct val="70000"/>
        </a:lnSpc>
        <a:spcBef>
          <a:spcPct val="0"/>
        </a:spcBef>
        <a:spcAft>
          <a:spcPct val="0"/>
        </a:spcAft>
        <a:defRPr sz="4800" b="1">
          <a:solidFill>
            <a:schemeClr val="tx2"/>
          </a:solidFill>
          <a:latin typeface="Arial Narrow" charset="0"/>
          <a:ea typeface="ＭＳ Ｐゴシック" charset="0"/>
          <a:cs typeface="ＭＳ Ｐゴシック" charset="0"/>
        </a:defRPr>
      </a:lvl2pPr>
      <a:lvl3pPr algn="l" rtl="0" eaLnBrk="0" fontAlgn="base" hangingPunct="0">
        <a:lnSpc>
          <a:spcPct val="70000"/>
        </a:lnSpc>
        <a:spcBef>
          <a:spcPct val="0"/>
        </a:spcBef>
        <a:spcAft>
          <a:spcPct val="0"/>
        </a:spcAft>
        <a:defRPr sz="4800" b="1">
          <a:solidFill>
            <a:schemeClr val="tx2"/>
          </a:solidFill>
          <a:latin typeface="Arial Narrow" charset="0"/>
          <a:ea typeface="ＭＳ Ｐゴシック" charset="0"/>
          <a:cs typeface="ＭＳ Ｐゴシック" charset="0"/>
        </a:defRPr>
      </a:lvl3pPr>
      <a:lvl4pPr algn="l" rtl="0" eaLnBrk="0" fontAlgn="base" hangingPunct="0">
        <a:lnSpc>
          <a:spcPct val="70000"/>
        </a:lnSpc>
        <a:spcBef>
          <a:spcPct val="0"/>
        </a:spcBef>
        <a:spcAft>
          <a:spcPct val="0"/>
        </a:spcAft>
        <a:defRPr sz="4800" b="1">
          <a:solidFill>
            <a:schemeClr val="tx2"/>
          </a:solidFill>
          <a:latin typeface="Arial Narrow" charset="0"/>
          <a:ea typeface="ＭＳ Ｐゴシック" charset="0"/>
          <a:cs typeface="ＭＳ Ｐゴシック" charset="0"/>
        </a:defRPr>
      </a:lvl4pPr>
      <a:lvl5pPr algn="l" rtl="0" eaLnBrk="0" fontAlgn="base" hangingPunct="0">
        <a:lnSpc>
          <a:spcPct val="70000"/>
        </a:lnSpc>
        <a:spcBef>
          <a:spcPct val="0"/>
        </a:spcBef>
        <a:spcAft>
          <a:spcPct val="0"/>
        </a:spcAft>
        <a:defRPr sz="4800" b="1">
          <a:solidFill>
            <a:schemeClr val="tx2"/>
          </a:solidFill>
          <a:latin typeface="Arial Narrow" charset="0"/>
          <a:ea typeface="ＭＳ Ｐゴシック" charset="0"/>
          <a:cs typeface="ＭＳ Ｐゴシック" charset="0"/>
        </a:defRPr>
      </a:lvl5pPr>
      <a:lvl6pPr marL="457200" algn="l" rtl="0" fontAlgn="base">
        <a:lnSpc>
          <a:spcPct val="70000"/>
        </a:lnSpc>
        <a:spcBef>
          <a:spcPct val="0"/>
        </a:spcBef>
        <a:spcAft>
          <a:spcPct val="0"/>
        </a:spcAft>
        <a:defRPr sz="4800" b="1">
          <a:solidFill>
            <a:schemeClr val="tx2"/>
          </a:solidFill>
          <a:latin typeface="Arial Narrow" charset="0"/>
          <a:ea typeface="ＭＳ Ｐゴシック" charset="0"/>
        </a:defRPr>
      </a:lvl6pPr>
      <a:lvl7pPr marL="914400" algn="l" rtl="0" fontAlgn="base">
        <a:lnSpc>
          <a:spcPct val="70000"/>
        </a:lnSpc>
        <a:spcBef>
          <a:spcPct val="0"/>
        </a:spcBef>
        <a:spcAft>
          <a:spcPct val="0"/>
        </a:spcAft>
        <a:defRPr sz="4800" b="1">
          <a:solidFill>
            <a:schemeClr val="tx2"/>
          </a:solidFill>
          <a:latin typeface="Arial Narrow" charset="0"/>
          <a:ea typeface="ＭＳ Ｐゴシック" charset="0"/>
        </a:defRPr>
      </a:lvl7pPr>
      <a:lvl8pPr marL="1371600" algn="l" rtl="0" fontAlgn="base">
        <a:lnSpc>
          <a:spcPct val="70000"/>
        </a:lnSpc>
        <a:spcBef>
          <a:spcPct val="0"/>
        </a:spcBef>
        <a:spcAft>
          <a:spcPct val="0"/>
        </a:spcAft>
        <a:defRPr sz="4800" b="1">
          <a:solidFill>
            <a:schemeClr val="tx2"/>
          </a:solidFill>
          <a:latin typeface="Arial Narrow" charset="0"/>
          <a:ea typeface="ＭＳ Ｐゴシック" charset="0"/>
        </a:defRPr>
      </a:lvl8pPr>
      <a:lvl9pPr marL="1828800" algn="l" rtl="0" fontAlgn="base">
        <a:lnSpc>
          <a:spcPct val="70000"/>
        </a:lnSpc>
        <a:spcBef>
          <a:spcPct val="0"/>
        </a:spcBef>
        <a:spcAft>
          <a:spcPct val="0"/>
        </a:spcAft>
        <a:defRPr sz="4800" b="1">
          <a:solidFill>
            <a:schemeClr val="tx2"/>
          </a:solidFill>
          <a:latin typeface="Arial Narrow" charset="0"/>
          <a:ea typeface="ＭＳ Ｐゴシック"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28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SzPct val="65000"/>
        <a:buFont typeface="Wingdings" pitchFamily="2" charset="2"/>
        <a:buChar char="u"/>
        <a:defRPr sz="26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itchFamily="2" charset="2"/>
        <a:buChar char="«"/>
        <a:defRPr sz="24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100000"/>
        <a:buChar char="–"/>
        <a:defRPr sz="2000">
          <a:solidFill>
            <a:schemeClr val="tx1"/>
          </a:solidFill>
          <a:latin typeface="+mn-lt"/>
          <a:ea typeface="+mn-ea"/>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ea typeface="+mn-ea"/>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ea typeface="+mn-ea"/>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ea typeface="+mn-ea"/>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325CD0E-3B51-8C41-9BD3-BAC8B928C87C}"/>
              </a:ext>
            </a:extLst>
          </p:cNvPr>
          <p:cNvSpPr>
            <a:spLocks noGrp="1" noChangeArrowheads="1"/>
          </p:cNvSpPr>
          <p:nvPr>
            <p:ph type="ctrTitle"/>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a:lstStyle/>
          <a:p>
            <a:pPr eaLnBrk="1" hangingPunct="1">
              <a:defRPr/>
            </a:pPr>
            <a:r>
              <a:rPr lang="en-US">
                <a:cs typeface="+mj-cs"/>
              </a:rPr>
              <a:t>Astronomy</a:t>
            </a:r>
          </a:p>
        </p:txBody>
      </p:sp>
      <p:sp>
        <p:nvSpPr>
          <p:cNvPr id="2051" name="Rectangle 3">
            <a:extLst>
              <a:ext uri="{FF2B5EF4-FFF2-40B4-BE49-F238E27FC236}">
                <a16:creationId xmlns:a16="http://schemas.microsoft.com/office/drawing/2014/main" id="{64FFB3F9-723B-A64A-9CA7-454AF05C9C41}"/>
              </a:ext>
            </a:extLst>
          </p:cNvPr>
          <p:cNvSpPr>
            <a:spLocks noGrp="1" noChangeArrowheads="1"/>
          </p:cNvSpPr>
          <p:nvPr>
            <p:ph type="subTitle" idx="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a:lstStyle/>
          <a:p>
            <a:pPr eaLnBrk="1" hangingPunct="1">
              <a:buFont typeface="Wingdings" pitchFamily="2" charset="2"/>
              <a:buNone/>
            </a:pPr>
            <a:r>
              <a:rPr lang="en-US" altLang="en-US"/>
              <a:t>Lecture 3:  The Sky, Part II – 	The Sun and the Ecliptic</a:t>
            </a:r>
          </a:p>
        </p:txBody>
      </p:sp>
      <p:pic>
        <p:nvPicPr>
          <p:cNvPr id="15363" name="Picture 6" descr="C:\Documents and Settings\Tom\My Documents\My Pictures\Astronomy\The Sky\2004 12 20 035a Kauai.jpg">
            <a:extLst>
              <a:ext uri="{FF2B5EF4-FFF2-40B4-BE49-F238E27FC236}">
                <a16:creationId xmlns:a16="http://schemas.microsoft.com/office/drawing/2014/main" id="{E46D8A0A-DEDA-8D46-9F8F-2E5AD12D5E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895600"/>
            <a:ext cx="46863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 descr="C:\Documents and Settings\Tom\My Documents\My Pictures\Astronomy\The Sky\2.jpg">
            <a:extLst>
              <a:ext uri="{FF2B5EF4-FFF2-40B4-BE49-F238E27FC236}">
                <a16:creationId xmlns:a16="http://schemas.microsoft.com/office/drawing/2014/main" id="{0A553485-9B1E-3C46-8659-F2E2FC48B6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880F143-4314-C74B-A287-72D3F6CD1EB3}"/>
              </a:ext>
            </a:extLst>
          </p:cNvPr>
          <p:cNvSpPr>
            <a:spLocks noGrp="1" noChangeArrowheads="1"/>
          </p:cNvSpPr>
          <p:nvPr>
            <p:ph type="title"/>
          </p:nvPr>
        </p:nvSpPr>
        <p:spPr>
          <a:xfrm>
            <a:off x="2895600" y="152400"/>
            <a:ext cx="6096000" cy="1143000"/>
          </a:xfrm>
        </p:spPr>
        <p:txBody>
          <a:bodyPr/>
          <a:lstStyle/>
          <a:p>
            <a:pPr eaLnBrk="1" hangingPunct="1">
              <a:defRPr/>
            </a:pPr>
            <a:r>
              <a:rPr lang="en-US">
                <a:cs typeface="+mj-cs"/>
              </a:rPr>
              <a:t>The Sun and the Celestial Sphere</a:t>
            </a:r>
          </a:p>
        </p:txBody>
      </p:sp>
      <p:sp>
        <p:nvSpPr>
          <p:cNvPr id="25603" name="Rectangle 3">
            <a:extLst>
              <a:ext uri="{FF2B5EF4-FFF2-40B4-BE49-F238E27FC236}">
                <a16:creationId xmlns:a16="http://schemas.microsoft.com/office/drawing/2014/main" id="{88755ECA-423F-624C-A882-E0A9206DFE3D}"/>
              </a:ext>
            </a:extLst>
          </p:cNvPr>
          <p:cNvSpPr>
            <a:spLocks noGrp="1" noChangeArrowheads="1"/>
          </p:cNvSpPr>
          <p:nvPr>
            <p:ph type="body" idx="1"/>
          </p:nvPr>
        </p:nvSpPr>
        <p:spPr>
          <a:xfrm>
            <a:off x="0" y="1524000"/>
            <a:ext cx="9144000" cy="4191000"/>
          </a:xfrm>
        </p:spPr>
        <p:txBody>
          <a:bodyPr/>
          <a:lstStyle/>
          <a:p>
            <a:pPr eaLnBrk="1" hangingPunct="1">
              <a:lnSpc>
                <a:spcPct val="90000"/>
              </a:lnSpc>
            </a:pPr>
            <a:r>
              <a:rPr lang="en-US" altLang="en-US" sz="2400"/>
              <a:t>On both the Vernal and Autumnal Equinoxes (the first days of Spring and Fall, respectively), an observer on Earth</a:t>
            </a:r>
            <a:r>
              <a:rPr lang="ja-JP" altLang="en-US" sz="2400"/>
              <a:t>’</a:t>
            </a:r>
            <a:r>
              <a:rPr lang="en-US" altLang="ja-JP" sz="2400"/>
              <a:t>s equator could look straight up at noon and see the Sun.  Thus, on those days, the Sun lies on the Celestial Equator.</a:t>
            </a:r>
          </a:p>
          <a:p>
            <a:pPr eaLnBrk="1" hangingPunct="1">
              <a:lnSpc>
                <a:spcPct val="90000"/>
              </a:lnSpc>
            </a:pPr>
            <a:r>
              <a:rPr lang="en-US" altLang="en-US" sz="2400"/>
              <a:t>However, on the Summer Solstice (the first day of summer), the Sun lies in the North Celestial Hemisphere.  And on the Winter Solstice, it lies in the Southern Celestial Hemisphere.  </a:t>
            </a:r>
          </a:p>
          <a:p>
            <a:pPr eaLnBrk="1" hangingPunct="1">
              <a:lnSpc>
                <a:spcPct val="90000"/>
              </a:lnSpc>
            </a:pPr>
            <a:r>
              <a:rPr lang="en-US" altLang="en-US" sz="2400"/>
              <a:t>What are the declinations of the Sun on the first days of spring and fall?</a:t>
            </a:r>
          </a:p>
          <a:p>
            <a:pPr eaLnBrk="1" hangingPunct="1">
              <a:lnSpc>
                <a:spcPct val="90000"/>
              </a:lnSpc>
            </a:pPr>
            <a:r>
              <a:rPr lang="en-US" altLang="en-US" sz="2400" i="1"/>
              <a:t>0</a:t>
            </a:r>
            <a:r>
              <a:rPr lang="en-US" altLang="en-US" sz="2400" i="1" baseline="30000"/>
              <a:t>0</a:t>
            </a:r>
            <a:r>
              <a:rPr lang="en-US" altLang="en-US" sz="2400" i="1"/>
              <a:t>, since the sun lies on the Celestial Equator on those dates.</a:t>
            </a:r>
          </a:p>
          <a:p>
            <a:pPr eaLnBrk="1" hangingPunct="1">
              <a:lnSpc>
                <a:spcPct val="90000"/>
              </a:lnSpc>
            </a:pPr>
            <a:r>
              <a:rPr lang="en-US" altLang="en-US" sz="2400"/>
              <a:t>What about on the Summer Solstice?  Winter Solistice?</a:t>
            </a:r>
          </a:p>
          <a:p>
            <a:pPr eaLnBrk="1" hangingPunct="1">
              <a:lnSpc>
                <a:spcPct val="90000"/>
              </a:lnSpc>
            </a:pPr>
            <a:r>
              <a:rPr lang="en-US" altLang="en-US" sz="2400" i="1"/>
              <a:t>+23.5</a:t>
            </a:r>
            <a:r>
              <a:rPr lang="en-US" altLang="en-US" sz="2400" i="1" baseline="30000"/>
              <a:t>0</a:t>
            </a:r>
            <a:r>
              <a:rPr lang="en-US" altLang="en-US" sz="2400" i="1"/>
              <a:t> and –23.5</a:t>
            </a:r>
            <a:r>
              <a:rPr lang="en-US" altLang="en-US" sz="2400" i="1" baseline="30000"/>
              <a:t>0</a:t>
            </a:r>
            <a:r>
              <a:rPr lang="en-US" altLang="en-US" sz="2400" i="1"/>
              <a:t>, respectively, since 23.5</a:t>
            </a:r>
            <a:r>
              <a:rPr lang="en-US" altLang="en-US" sz="2400" i="1" baseline="30000"/>
              <a:t>0</a:t>
            </a:r>
            <a:r>
              <a:rPr lang="en-US" altLang="en-US" sz="2400" i="1"/>
              <a:t> is the amount of Earth</a:t>
            </a:r>
            <a:r>
              <a:rPr lang="ja-JP" altLang="en-US" sz="2400" i="1"/>
              <a:t>’</a:t>
            </a:r>
            <a:r>
              <a:rPr lang="en-US" altLang="ja-JP" sz="2400" i="1"/>
              <a:t>s axial tilt.</a:t>
            </a:r>
            <a:endParaRPr lang="en-US" altLang="en-US" sz="24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603">
                                            <p:txEl>
                                              <p:pRg st="5" end="5"/>
                                            </p:txEl>
                                          </p:spTgt>
                                        </p:tgtEl>
                                        <p:attrNameLst>
                                          <p:attrName>style.visibility</p:attrName>
                                        </p:attrNameLst>
                                      </p:cBhvr>
                                      <p:to>
                                        <p:strVal val="visible"/>
                                      </p:to>
                                    </p:set>
                                    <p:anim calcmode="lin" valueType="num">
                                      <p:cBhvr additive="base">
                                        <p:cTn id="37" dur="500" fill="hold"/>
                                        <p:tgtEl>
                                          <p:spTgt spid="2560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descr="C:\Documents and Settings\Tom\My Documents\My Pictures\Astronomy\The Sky\seasons.gif">
            <a:extLst>
              <a:ext uri="{FF2B5EF4-FFF2-40B4-BE49-F238E27FC236}">
                <a16:creationId xmlns:a16="http://schemas.microsoft.com/office/drawing/2014/main" id="{206D639D-1F2B-744E-A5D0-1081D7163F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4525"/>
            <a:ext cx="91440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F70B083-056D-F345-B96E-91065517006D}"/>
              </a:ext>
            </a:extLst>
          </p:cNvPr>
          <p:cNvSpPr>
            <a:spLocks noGrp="1" noChangeArrowheads="1"/>
          </p:cNvSpPr>
          <p:nvPr>
            <p:ph type="title"/>
          </p:nvPr>
        </p:nvSpPr>
        <p:spPr>
          <a:xfrm>
            <a:off x="0" y="0"/>
            <a:ext cx="6096000" cy="1143000"/>
          </a:xfrm>
        </p:spPr>
        <p:txBody>
          <a:bodyPr/>
          <a:lstStyle/>
          <a:p>
            <a:pPr eaLnBrk="1" hangingPunct="1">
              <a:defRPr/>
            </a:pPr>
            <a:r>
              <a:rPr lang="en-US">
                <a:cs typeface="+mj-cs"/>
              </a:rPr>
              <a:t>The Ecliptic</a:t>
            </a:r>
          </a:p>
        </p:txBody>
      </p:sp>
      <p:sp>
        <p:nvSpPr>
          <p:cNvPr id="26627" name="Rectangle 3">
            <a:extLst>
              <a:ext uri="{FF2B5EF4-FFF2-40B4-BE49-F238E27FC236}">
                <a16:creationId xmlns:a16="http://schemas.microsoft.com/office/drawing/2014/main" id="{C9ECE697-BF79-9342-994E-03BAE46E5492}"/>
              </a:ext>
            </a:extLst>
          </p:cNvPr>
          <p:cNvSpPr>
            <a:spLocks noGrp="1" noChangeArrowheads="1"/>
          </p:cNvSpPr>
          <p:nvPr>
            <p:ph type="body" idx="1"/>
          </p:nvPr>
        </p:nvSpPr>
        <p:spPr>
          <a:xfrm>
            <a:off x="152400" y="914400"/>
            <a:ext cx="3657600" cy="5486400"/>
          </a:xfrm>
        </p:spPr>
        <p:txBody>
          <a:bodyPr/>
          <a:lstStyle/>
          <a:p>
            <a:pPr eaLnBrk="1" hangingPunct="1">
              <a:lnSpc>
                <a:spcPct val="90000"/>
              </a:lnSpc>
              <a:buFont typeface="Wingdings" charset="0"/>
              <a:buChar char="n"/>
              <a:defRPr/>
            </a:pPr>
            <a:r>
              <a:rPr lang="en-US" sz="2400">
                <a:cs typeface="+mn-cs"/>
              </a:rPr>
              <a:t>Over the course of a year, the Sun completes one full circle about the Celestial Sphere, rising into the North Celestial Hemisphere in the summer, and dipping into the South Celestial Hemisphere in the fall.</a:t>
            </a:r>
          </a:p>
          <a:p>
            <a:pPr eaLnBrk="1" hangingPunct="1">
              <a:lnSpc>
                <a:spcPct val="90000"/>
              </a:lnSpc>
              <a:buFont typeface="Wingdings" charset="0"/>
              <a:buChar char="n"/>
              <a:defRPr/>
            </a:pPr>
            <a:r>
              <a:rPr lang="en-US" sz="2400">
                <a:cs typeface="+mn-cs"/>
              </a:rPr>
              <a:t>If you were to illustrate this path on the Celestial Sphere, it would look like this:</a:t>
            </a:r>
          </a:p>
        </p:txBody>
      </p:sp>
      <p:pic>
        <p:nvPicPr>
          <p:cNvPr id="26629" name="Picture 5" descr="C:\Documents and Settings\Tom\My Documents\My Pictures\white.bmp">
            <a:extLst>
              <a:ext uri="{FF2B5EF4-FFF2-40B4-BE49-F238E27FC236}">
                <a16:creationId xmlns:a16="http://schemas.microsoft.com/office/drawing/2014/main" id="{9C1DDBA4-068A-D047-9000-CA4BA58B36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28600"/>
            <a:ext cx="4937125"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6" descr="C:\Documents and Settings\Tom\My Documents\My Pictures\Astronomy\The Sky\eclip4.gif">
            <a:extLst>
              <a:ext uri="{FF2B5EF4-FFF2-40B4-BE49-F238E27FC236}">
                <a16:creationId xmlns:a16="http://schemas.microsoft.com/office/drawing/2014/main" id="{45649877-EC69-934B-A4F5-42BB84220D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81000"/>
            <a:ext cx="4900613" cy="597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Rectangle 7">
            <a:extLst>
              <a:ext uri="{FF2B5EF4-FFF2-40B4-BE49-F238E27FC236}">
                <a16:creationId xmlns:a16="http://schemas.microsoft.com/office/drawing/2014/main" id="{F6649FDD-408B-BC41-B0C5-D30FB4B30B51}"/>
              </a:ext>
            </a:extLst>
          </p:cNvPr>
          <p:cNvSpPr>
            <a:spLocks noChangeArrowheads="1"/>
          </p:cNvSpPr>
          <p:nvPr/>
        </p:nvSpPr>
        <p:spPr bwMode="auto">
          <a:xfrm>
            <a:off x="152400" y="6096000"/>
            <a:ext cx="35052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075" tIns="46038" rIns="92075" bIns="46038"/>
          <a:lstStyle/>
          <a:p>
            <a:pPr marL="342900" indent="-342900">
              <a:lnSpc>
                <a:spcPct val="90000"/>
              </a:lnSpc>
              <a:spcBef>
                <a:spcPct val="20000"/>
              </a:spcBef>
              <a:buClr>
                <a:schemeClr val="hlink"/>
              </a:buClr>
              <a:buSzPct val="60000"/>
              <a:buFont typeface="Wingdings" charset="0"/>
              <a:buChar char="n"/>
              <a:defRPr/>
            </a:pPr>
            <a:r>
              <a:rPr lang="en-US">
                <a:latin typeface="Arial" charset="0"/>
                <a:ea typeface="ＭＳ Ｐゴシック" charset="0"/>
              </a:rPr>
              <a:t>This path is called </a:t>
            </a:r>
            <a:r>
              <a:rPr lang="en-US" i="1">
                <a:latin typeface="Arial" charset="0"/>
                <a:ea typeface="ＭＳ Ｐゴシック" charset="0"/>
              </a:rPr>
              <a:t>the Ecliptic.</a:t>
            </a:r>
            <a:endParaRPr lang="en-US">
              <a:latin typeface="Arial" charset="0"/>
              <a:ea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26629"/>
                                        </p:tgtEl>
                                        <p:attrNameLst>
                                          <p:attrName>style.visibility</p:attrName>
                                        </p:attrNameLst>
                                      </p:cBhvr>
                                      <p:to>
                                        <p:strVal val="visible"/>
                                      </p:to>
                                    </p:set>
                                  </p:childTnLst>
                                </p:cTn>
                              </p:par>
                            </p:childTnLst>
                          </p:cTn>
                        </p:par>
                        <p:par>
                          <p:cTn id="18" fill="hold" nodeType="afterGroup">
                            <p:stCondLst>
                              <p:cond delay="1000"/>
                            </p:stCondLst>
                            <p:childTnLst>
                              <p:par>
                                <p:cTn id="19" presetID="1" presetClass="entr" presetSubtype="0" fill="hold" nodeType="afterEffect">
                                  <p:stCondLst>
                                    <p:cond delay="0"/>
                                  </p:stCondLst>
                                  <p:childTnLst>
                                    <p:set>
                                      <p:cBhvr>
                                        <p:cTn id="20" dur="1" fill="hold">
                                          <p:stCondLst>
                                            <p:cond delay="499"/>
                                          </p:stCondLst>
                                        </p:cTn>
                                        <p:tgtEl>
                                          <p:spTgt spid="2663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31"/>
                                        </p:tgtEl>
                                        <p:attrNameLst>
                                          <p:attrName>style.visibility</p:attrName>
                                        </p:attrNameLst>
                                      </p:cBhvr>
                                      <p:to>
                                        <p:strVal val="visible"/>
                                      </p:to>
                                    </p:set>
                                    <p:anim calcmode="lin" valueType="num">
                                      <p:cBhvr additive="base">
                                        <p:cTn id="25" dur="500" fill="hold"/>
                                        <p:tgtEl>
                                          <p:spTgt spid="26631"/>
                                        </p:tgtEl>
                                        <p:attrNameLst>
                                          <p:attrName>ppt_x</p:attrName>
                                        </p:attrNameLst>
                                      </p:cBhvr>
                                      <p:tavLst>
                                        <p:tav tm="0">
                                          <p:val>
                                            <p:strVal val="0-#ppt_w/2"/>
                                          </p:val>
                                        </p:tav>
                                        <p:tav tm="100000">
                                          <p:val>
                                            <p:strVal val="#ppt_x"/>
                                          </p:val>
                                        </p:tav>
                                      </p:tavLst>
                                    </p:anim>
                                    <p:anim calcmode="lin" valueType="num">
                                      <p:cBhvr additive="base">
                                        <p:cTn id="26" dur="500" fill="hold"/>
                                        <p:tgtEl>
                                          <p:spTgt spid="266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P spid="2663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46D9796-97D6-B147-8D8E-D8D5035CEFE4}"/>
              </a:ext>
            </a:extLst>
          </p:cNvPr>
          <p:cNvSpPr>
            <a:spLocks noGrp="1" noChangeArrowheads="1"/>
          </p:cNvSpPr>
          <p:nvPr>
            <p:ph type="title"/>
          </p:nvPr>
        </p:nvSpPr>
        <p:spPr>
          <a:xfrm>
            <a:off x="2819400" y="304800"/>
            <a:ext cx="6096000" cy="1143000"/>
          </a:xfrm>
        </p:spPr>
        <p:txBody>
          <a:bodyPr/>
          <a:lstStyle/>
          <a:p>
            <a:pPr eaLnBrk="1" hangingPunct="1">
              <a:defRPr/>
            </a:pPr>
            <a:r>
              <a:rPr lang="en-US">
                <a:cs typeface="+mj-cs"/>
              </a:rPr>
              <a:t>Planets and the Ecliptic</a:t>
            </a:r>
          </a:p>
        </p:txBody>
      </p:sp>
      <p:sp>
        <p:nvSpPr>
          <p:cNvPr id="28675" name="Rectangle 3">
            <a:extLst>
              <a:ext uri="{FF2B5EF4-FFF2-40B4-BE49-F238E27FC236}">
                <a16:creationId xmlns:a16="http://schemas.microsoft.com/office/drawing/2014/main" id="{A19A502B-E2AF-6144-8CA6-02152C907BFA}"/>
              </a:ext>
            </a:extLst>
          </p:cNvPr>
          <p:cNvSpPr>
            <a:spLocks noGrp="1" noChangeArrowheads="1"/>
          </p:cNvSpPr>
          <p:nvPr>
            <p:ph type="body" idx="1"/>
          </p:nvPr>
        </p:nvSpPr>
        <p:spPr>
          <a:xfrm>
            <a:off x="4724400" y="1447800"/>
            <a:ext cx="4191000" cy="4648200"/>
          </a:xfrm>
        </p:spPr>
        <p:txBody>
          <a:bodyPr/>
          <a:lstStyle/>
          <a:p>
            <a:pPr eaLnBrk="1" hangingPunct="1">
              <a:lnSpc>
                <a:spcPct val="90000"/>
              </a:lnSpc>
            </a:pPr>
            <a:r>
              <a:rPr lang="en-US" altLang="en-US" sz="2400"/>
              <a:t>All of the planets</a:t>
            </a:r>
            <a:r>
              <a:rPr lang="ja-JP" altLang="en-US" sz="2400"/>
              <a:t>’</a:t>
            </a:r>
            <a:r>
              <a:rPr lang="en-US" altLang="ja-JP" sz="2400"/>
              <a:t> orbits lie pretty much in the same plane.  Thus the planets always appear near the ecliptic in the sky.</a:t>
            </a:r>
          </a:p>
          <a:p>
            <a:pPr eaLnBrk="1" hangingPunct="1">
              <a:lnSpc>
                <a:spcPct val="90000"/>
              </a:lnSpc>
              <a:buFont typeface="Wingdings" pitchFamily="2" charset="2"/>
              <a:buNone/>
            </a:pPr>
            <a:endParaRPr lang="en-US" altLang="en-US" sz="2400"/>
          </a:p>
          <a:p>
            <a:pPr eaLnBrk="1" hangingPunct="1">
              <a:lnSpc>
                <a:spcPct val="90000"/>
              </a:lnSpc>
            </a:pPr>
            <a:r>
              <a:rPr lang="en-US" altLang="en-US" sz="2400"/>
              <a:t>This is why planets only appear in constellations of the zodiac.  The Sun never passes through the constellation Orion, so neither will Jupiter.</a:t>
            </a:r>
          </a:p>
        </p:txBody>
      </p:sp>
      <p:pic>
        <p:nvPicPr>
          <p:cNvPr id="41987" name="Picture 4" descr="C:\Documents and Settings\Tom\My Documents\My Pictures\Astronomy\The Sky\solar-system-nasa.jpg">
            <a:extLst>
              <a:ext uri="{FF2B5EF4-FFF2-40B4-BE49-F238E27FC236}">
                <a16:creationId xmlns:a16="http://schemas.microsoft.com/office/drawing/2014/main" id="{A15814D4-889B-3241-9DFA-8FED42AD1A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828800"/>
            <a:ext cx="3733800" cy="356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78043B8-13FA-A049-95CC-6927FA92A356}"/>
              </a:ext>
            </a:extLst>
          </p:cNvPr>
          <p:cNvSpPr>
            <a:spLocks noGrp="1" noChangeArrowheads="1"/>
          </p:cNvSpPr>
          <p:nvPr>
            <p:ph type="title"/>
          </p:nvPr>
        </p:nvSpPr>
        <p:spPr/>
        <p:txBody>
          <a:bodyPr/>
          <a:lstStyle/>
          <a:p>
            <a:pPr eaLnBrk="1" hangingPunct="1">
              <a:defRPr/>
            </a:pPr>
            <a:endParaRPr lang="en-US">
              <a:cs typeface="+mj-cs"/>
            </a:endParaRPr>
          </a:p>
        </p:txBody>
      </p:sp>
      <p:sp>
        <p:nvSpPr>
          <p:cNvPr id="29699" name="Rectangle 3">
            <a:extLst>
              <a:ext uri="{FF2B5EF4-FFF2-40B4-BE49-F238E27FC236}">
                <a16:creationId xmlns:a16="http://schemas.microsoft.com/office/drawing/2014/main" id="{C6F3980A-804D-2A49-A564-0F87F081A3FF}"/>
              </a:ext>
            </a:extLst>
          </p:cNvPr>
          <p:cNvSpPr>
            <a:spLocks noGrp="1" noChangeArrowheads="1"/>
          </p:cNvSpPr>
          <p:nvPr>
            <p:ph type="body" idx="1"/>
          </p:nvPr>
        </p:nvSpPr>
        <p:spPr/>
        <p:txBody>
          <a:bodyPr/>
          <a:lstStyle/>
          <a:p>
            <a:pPr eaLnBrk="1" hangingPunct="1">
              <a:buFont typeface="Wingdings" charset="0"/>
              <a:buChar char="n"/>
              <a:defRPr/>
            </a:pPr>
            <a:endParaRPr lang="en-US">
              <a:cs typeface="+mn-cs"/>
            </a:endParaRPr>
          </a:p>
        </p:txBody>
      </p:sp>
      <p:pic>
        <p:nvPicPr>
          <p:cNvPr id="44035" name="Picture 4" descr="C:\Documents and Settings\Tom\My Documents\My Pictures\Astronomy\The Sky\Planetary_Alignment_Nigel_Evans_2002_Apr_26.jpg">
            <a:extLst>
              <a:ext uri="{FF2B5EF4-FFF2-40B4-BE49-F238E27FC236}">
                <a16:creationId xmlns:a16="http://schemas.microsoft.com/office/drawing/2014/main" id="{C87034BF-BAE7-1341-BBA8-4CED550DD0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428C385-EC51-374F-843F-5864BFB64535}"/>
              </a:ext>
            </a:extLst>
          </p:cNvPr>
          <p:cNvSpPr>
            <a:spLocks noGrp="1" noChangeArrowheads="1"/>
          </p:cNvSpPr>
          <p:nvPr>
            <p:ph type="title"/>
          </p:nvPr>
        </p:nvSpPr>
        <p:spPr/>
        <p:txBody>
          <a:bodyPr/>
          <a:lstStyle/>
          <a:p>
            <a:pPr eaLnBrk="1" hangingPunct="1">
              <a:defRPr/>
            </a:pPr>
            <a:r>
              <a:rPr lang="en-US">
                <a:cs typeface="+mj-cs"/>
              </a:rPr>
              <a:t>Retrograde Motion</a:t>
            </a:r>
          </a:p>
        </p:txBody>
      </p:sp>
      <p:sp>
        <p:nvSpPr>
          <p:cNvPr id="30723" name="Rectangle 3">
            <a:extLst>
              <a:ext uri="{FF2B5EF4-FFF2-40B4-BE49-F238E27FC236}">
                <a16:creationId xmlns:a16="http://schemas.microsoft.com/office/drawing/2014/main" id="{4CEE3F57-BD9C-1349-B202-CA077E28C330}"/>
              </a:ext>
            </a:extLst>
          </p:cNvPr>
          <p:cNvSpPr>
            <a:spLocks noGrp="1" noChangeArrowheads="1"/>
          </p:cNvSpPr>
          <p:nvPr>
            <p:ph type="body" idx="1"/>
          </p:nvPr>
        </p:nvSpPr>
        <p:spPr>
          <a:xfrm>
            <a:off x="1371600" y="1905000"/>
            <a:ext cx="7543800" cy="4191000"/>
          </a:xfrm>
        </p:spPr>
        <p:txBody>
          <a:bodyPr/>
          <a:lstStyle/>
          <a:p>
            <a:pPr eaLnBrk="1" hangingPunct="1">
              <a:lnSpc>
                <a:spcPct val="90000"/>
              </a:lnSpc>
            </a:pPr>
            <a:r>
              <a:rPr lang="en-US" altLang="en-US" sz="2400"/>
              <a:t>Over the course of one night, one can observe a planet rise the east and set in the west, along with the rest of the stars.</a:t>
            </a:r>
          </a:p>
          <a:p>
            <a:pPr eaLnBrk="1" hangingPunct="1">
              <a:lnSpc>
                <a:spcPct val="90000"/>
              </a:lnSpc>
            </a:pPr>
            <a:r>
              <a:rPr lang="en-US" altLang="en-US" sz="2400"/>
              <a:t>However, over the course of weeks and months, planets wander with respect to the stars.</a:t>
            </a:r>
          </a:p>
          <a:p>
            <a:pPr eaLnBrk="1" hangingPunct="1">
              <a:lnSpc>
                <a:spcPct val="90000"/>
              </a:lnSpc>
            </a:pPr>
            <a:r>
              <a:rPr lang="en-US" altLang="en-US" sz="2400"/>
              <a:t>Usually, this movement is in a slow, west-to-east direction.  </a:t>
            </a:r>
          </a:p>
          <a:p>
            <a:pPr eaLnBrk="1" hangingPunct="1">
              <a:lnSpc>
                <a:spcPct val="90000"/>
              </a:lnSpc>
            </a:pPr>
            <a:r>
              <a:rPr lang="en-US" altLang="en-US" sz="2400"/>
              <a:t>However, once in a while, a planet may switch directions and wander east-to-west with respect to the background stars.  </a:t>
            </a:r>
          </a:p>
          <a:p>
            <a:pPr eaLnBrk="1" hangingPunct="1">
              <a:lnSpc>
                <a:spcPct val="90000"/>
              </a:lnSpc>
            </a:pPr>
            <a:r>
              <a:rPr lang="en-US" altLang="en-US" sz="2400"/>
              <a:t>This is called </a:t>
            </a:r>
            <a:r>
              <a:rPr lang="ja-JP" altLang="en-US" sz="2400"/>
              <a:t>‘</a:t>
            </a:r>
            <a:r>
              <a:rPr lang="en-US" altLang="ja-JP" sz="2400"/>
              <a:t>retrograde motion</a:t>
            </a:r>
            <a:r>
              <a:rPr lang="ja-JP" altLang="en-US" sz="2400"/>
              <a:t>’</a:t>
            </a:r>
            <a:r>
              <a:rPr lang="en-US" altLang="ja-JP" sz="2400"/>
              <a:t>, and it was very difficult for ancient astronomers to explain!</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 calcmode="lin" valueType="num">
                                      <p:cBhvr additive="base">
                                        <p:cTn id="31"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07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2" descr="C:\Documents and Settings\Tom\My Documents\ATDP 2004\images\retrograde.jpg">
            <a:extLst>
              <a:ext uri="{FF2B5EF4-FFF2-40B4-BE49-F238E27FC236}">
                <a16:creationId xmlns:a16="http://schemas.microsoft.com/office/drawing/2014/main" id="{F3C85C50-046C-714E-AD40-AB3D1872E6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39850"/>
            <a:ext cx="9144000"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 Box 3">
            <a:extLst>
              <a:ext uri="{FF2B5EF4-FFF2-40B4-BE49-F238E27FC236}">
                <a16:creationId xmlns:a16="http://schemas.microsoft.com/office/drawing/2014/main" id="{0A07DBA7-52DA-6B41-9140-00CD7D0B5DBB}"/>
              </a:ext>
            </a:extLst>
          </p:cNvPr>
          <p:cNvSpPr txBox="1">
            <a:spLocks noChangeArrowheads="1"/>
          </p:cNvSpPr>
          <p:nvPr/>
        </p:nvSpPr>
        <p:spPr bwMode="auto">
          <a:xfrm>
            <a:off x="609600" y="304800"/>
            <a:ext cx="7864475"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2800">
                <a:latin typeface="Arial" charset="0"/>
                <a:ea typeface="ＭＳ Ｐゴシック" charset="0"/>
              </a:rPr>
              <a:t>This is the path of Mars through the sky over the course of more than 5 months.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BBFB12F-BBF4-D041-8FD8-693E07B30C0B}"/>
              </a:ext>
            </a:extLst>
          </p:cNvPr>
          <p:cNvSpPr>
            <a:spLocks noGrp="1" noChangeArrowheads="1"/>
          </p:cNvSpPr>
          <p:nvPr>
            <p:ph type="title"/>
          </p:nvPr>
        </p:nvSpPr>
        <p:spPr/>
        <p:txBody>
          <a:bodyPr/>
          <a:lstStyle/>
          <a:p>
            <a:pPr eaLnBrk="1" hangingPunct="1">
              <a:defRPr/>
            </a:pPr>
            <a:endParaRPr lang="en-US">
              <a:cs typeface="+mj-cs"/>
            </a:endParaRPr>
          </a:p>
        </p:txBody>
      </p:sp>
      <p:pic>
        <p:nvPicPr>
          <p:cNvPr id="50178" name="Picture 4" descr="C:\Documents and Settings\Tom\My Documents\My Pictures\Astronomy\updates\Mars2005_6_tezel_f.jpg">
            <a:extLst>
              <a:ext uri="{FF2B5EF4-FFF2-40B4-BE49-F238E27FC236}">
                <a16:creationId xmlns:a16="http://schemas.microsoft.com/office/drawing/2014/main" id="{E32A61D6-385A-6044-861C-BF100EA568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5">
            <a:extLst>
              <a:ext uri="{FF2B5EF4-FFF2-40B4-BE49-F238E27FC236}">
                <a16:creationId xmlns:a16="http://schemas.microsoft.com/office/drawing/2014/main" id="{D0CB6BBE-C73C-D84A-A877-47AF04AD2D95}"/>
              </a:ext>
            </a:extLst>
          </p:cNvPr>
          <p:cNvSpPr txBox="1">
            <a:spLocks noChangeArrowheads="1"/>
          </p:cNvSpPr>
          <p:nvPr/>
        </p:nvSpPr>
        <p:spPr bwMode="auto">
          <a:xfrm>
            <a:off x="2971800" y="6156325"/>
            <a:ext cx="61722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r>
              <a:rPr lang="en-US" altLang="en-US" sz="2000">
                <a:latin typeface="Arial" panose="020B0604020202020204" pitchFamily="34" charset="0"/>
              </a:rPr>
              <a:t>We</a:t>
            </a:r>
            <a:r>
              <a:rPr lang="ja-JP" altLang="en-US" sz="2000">
                <a:latin typeface="Arial" panose="020B0604020202020204" pitchFamily="34" charset="0"/>
              </a:rPr>
              <a:t>’</a:t>
            </a:r>
            <a:r>
              <a:rPr lang="en-US" altLang="ja-JP" sz="2000">
                <a:latin typeface="Arial" panose="020B0604020202020204" pitchFamily="34" charset="0"/>
              </a:rPr>
              <a:t>re now ready for the worksheet:  </a:t>
            </a:r>
            <a:r>
              <a:rPr lang="ja-JP" altLang="en-US" sz="2000">
                <a:latin typeface="Arial" panose="020B0604020202020204" pitchFamily="34" charset="0"/>
              </a:rPr>
              <a:t>“</a:t>
            </a:r>
            <a:r>
              <a:rPr lang="en-US" altLang="ja-JP" sz="2000">
                <a:latin typeface="Arial" panose="020B0604020202020204" pitchFamily="34" charset="0"/>
              </a:rPr>
              <a:t>The Sun, the Ecliptic, and the Celestial Sphere</a:t>
            </a:r>
            <a:r>
              <a:rPr lang="ja-JP" altLang="en-US" sz="2000">
                <a:latin typeface="Arial" panose="020B0604020202020204" pitchFamily="34" charset="0"/>
              </a:rPr>
              <a:t>”</a:t>
            </a:r>
            <a:endParaRPr lang="en-US" altLang="en-US" sz="2000">
              <a:latin typeface="Arial" panose="020B0604020202020204" pitchFamily="34" charset="0"/>
            </a:endParaRPr>
          </a:p>
        </p:txBody>
      </p:sp>
      <p:sp>
        <p:nvSpPr>
          <p:cNvPr id="43014" name="Text Box 6">
            <a:extLst>
              <a:ext uri="{FF2B5EF4-FFF2-40B4-BE49-F238E27FC236}">
                <a16:creationId xmlns:a16="http://schemas.microsoft.com/office/drawing/2014/main" id="{D502F0FF-77FE-3541-8791-48547DEA7768}"/>
              </a:ext>
            </a:extLst>
          </p:cNvPr>
          <p:cNvSpPr txBox="1">
            <a:spLocks noChangeArrowheads="1"/>
          </p:cNvSpPr>
          <p:nvPr/>
        </p:nvSpPr>
        <p:spPr bwMode="auto">
          <a:xfrm>
            <a:off x="2819400" y="304800"/>
            <a:ext cx="61722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defRPr/>
            </a:pPr>
            <a:r>
              <a:rPr lang="en-US" sz="2000">
                <a:latin typeface="Arial" charset="0"/>
                <a:ea typeface="ＭＳ Ｐゴシック" charset="0"/>
              </a:rPr>
              <a:t>This image is the composite of photographs of Mars taken from July 2005 to February 2006.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9918710-A52C-024F-9244-F5B844058EB3}"/>
              </a:ext>
            </a:extLst>
          </p:cNvPr>
          <p:cNvSpPr>
            <a:spLocks noGrp="1" noChangeArrowheads="1"/>
          </p:cNvSpPr>
          <p:nvPr>
            <p:ph type="title"/>
          </p:nvPr>
        </p:nvSpPr>
        <p:spPr>
          <a:xfrm>
            <a:off x="2514600" y="228600"/>
            <a:ext cx="6400800" cy="1524000"/>
          </a:xfrm>
        </p:spPr>
        <p:txBody>
          <a:bodyPr/>
          <a:lstStyle/>
          <a:p>
            <a:pPr eaLnBrk="1" hangingPunct="1">
              <a:defRPr/>
            </a:pPr>
            <a:r>
              <a:rPr lang="en-US">
                <a:cs typeface="+mj-cs"/>
              </a:rPr>
              <a:t>Constellations of the Zodiac</a:t>
            </a:r>
          </a:p>
        </p:txBody>
      </p:sp>
      <p:sp>
        <p:nvSpPr>
          <p:cNvPr id="7171" name="Rectangle 3">
            <a:extLst>
              <a:ext uri="{FF2B5EF4-FFF2-40B4-BE49-F238E27FC236}">
                <a16:creationId xmlns:a16="http://schemas.microsoft.com/office/drawing/2014/main" id="{09753155-EF02-F948-A5A9-1D05950D0340}"/>
              </a:ext>
            </a:extLst>
          </p:cNvPr>
          <p:cNvSpPr>
            <a:spLocks noGrp="1" noChangeArrowheads="1"/>
          </p:cNvSpPr>
          <p:nvPr>
            <p:ph type="body" idx="1"/>
          </p:nvPr>
        </p:nvSpPr>
        <p:spPr/>
        <p:txBody>
          <a:bodyPr/>
          <a:lstStyle/>
          <a:p>
            <a:pPr eaLnBrk="1" hangingPunct="1">
              <a:buFont typeface="Wingdings" charset="0"/>
              <a:buChar char="n"/>
              <a:defRPr/>
            </a:pPr>
            <a:r>
              <a:rPr lang="en-US">
                <a:cs typeface="+mn-cs"/>
              </a:rPr>
              <a:t>As Earth orbits the Sun, the Sun passes in front of various constellations.  For example, in November, the Sun obscures the constellation </a:t>
            </a:r>
            <a:r>
              <a:rPr lang="en-US" i="1">
                <a:cs typeface="+mn-cs"/>
              </a:rPr>
              <a:t>Scorpius</a:t>
            </a:r>
            <a:r>
              <a:rPr lang="en-US">
                <a:cs typeface="+mn-cs"/>
              </a:rPr>
              <a:t>. </a:t>
            </a:r>
          </a:p>
          <a:p>
            <a:pPr eaLnBrk="1" hangingPunct="1">
              <a:buFont typeface="Wingdings" charset="0"/>
              <a:buChar char="n"/>
              <a:defRPr/>
            </a:pPr>
            <a:r>
              <a:rPr lang="en-US">
                <a:cs typeface="+mn-cs"/>
              </a:rPr>
              <a:t>The constellations that the Sun passes in front of over the course of a year are called the constellations of the </a:t>
            </a:r>
            <a:r>
              <a:rPr lang="en-US" i="1">
                <a:cs typeface="+mn-cs"/>
              </a:rPr>
              <a:t>zodiac</a:t>
            </a:r>
            <a:r>
              <a:rPr lang="en-US">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C:\Documents and Settings\Tom\My Documents\My Pictures\Astronomy\The Sky\zodiac4.gif">
            <a:extLst>
              <a:ext uri="{FF2B5EF4-FFF2-40B4-BE49-F238E27FC236}">
                <a16:creationId xmlns:a16="http://schemas.microsoft.com/office/drawing/2014/main" id="{A3398DE4-A7CC-FC4D-9D75-75EB9DCC0F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4C0B837-23C4-DE45-B6CF-3D53F147E747}"/>
              </a:ext>
            </a:extLst>
          </p:cNvPr>
          <p:cNvSpPr>
            <a:spLocks noGrp="1" noChangeArrowheads="1"/>
          </p:cNvSpPr>
          <p:nvPr>
            <p:ph type="title"/>
          </p:nvPr>
        </p:nvSpPr>
        <p:spPr/>
        <p:txBody>
          <a:bodyPr/>
          <a:lstStyle/>
          <a:p>
            <a:pPr eaLnBrk="1" hangingPunct="1">
              <a:defRPr/>
            </a:pPr>
            <a:r>
              <a:rPr lang="en-US">
                <a:cs typeface="+mj-cs"/>
              </a:rPr>
              <a:t>Oh, Phiuchus!</a:t>
            </a:r>
          </a:p>
        </p:txBody>
      </p:sp>
      <p:sp>
        <p:nvSpPr>
          <p:cNvPr id="10243" name="Rectangle 3">
            <a:extLst>
              <a:ext uri="{FF2B5EF4-FFF2-40B4-BE49-F238E27FC236}">
                <a16:creationId xmlns:a16="http://schemas.microsoft.com/office/drawing/2014/main" id="{3A7AB5DE-7975-594E-B141-B98120470D31}"/>
              </a:ext>
            </a:extLst>
          </p:cNvPr>
          <p:cNvSpPr>
            <a:spLocks noGrp="1" noChangeArrowheads="1"/>
          </p:cNvSpPr>
          <p:nvPr>
            <p:ph type="body" idx="1"/>
          </p:nvPr>
        </p:nvSpPr>
        <p:spPr/>
        <p:txBody>
          <a:bodyPr/>
          <a:lstStyle/>
          <a:p>
            <a:pPr eaLnBrk="1" hangingPunct="1"/>
            <a:r>
              <a:rPr lang="en-US" altLang="en-US"/>
              <a:t>Over the course of a year the Sun passes in front of 13 constellations.</a:t>
            </a:r>
          </a:p>
          <a:p>
            <a:pPr eaLnBrk="1" hangingPunct="1"/>
            <a:r>
              <a:rPr lang="en-US" altLang="en-US"/>
              <a:t>Astrologers do not recognize the constellation Ophiuchus as an official constellation of the zodiac, even though the Sun passes through this constellation every Nov. 30 – Dec. 17.</a:t>
            </a:r>
          </a:p>
          <a:p>
            <a:pPr eaLnBrk="1" hangingPunct="1">
              <a:buFont typeface="Wingdings" pitchFamily="2" charset="2"/>
              <a:buNone/>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B1ADD38-1828-B94F-B4E0-EAC73C933E44}"/>
              </a:ext>
            </a:extLst>
          </p:cNvPr>
          <p:cNvSpPr>
            <a:spLocks noGrp="1" noChangeArrowheads="1"/>
          </p:cNvSpPr>
          <p:nvPr>
            <p:ph type="title"/>
          </p:nvPr>
        </p:nvSpPr>
        <p:spPr>
          <a:xfrm>
            <a:off x="2514600" y="228600"/>
            <a:ext cx="6400800" cy="1524000"/>
          </a:xfrm>
        </p:spPr>
        <p:txBody>
          <a:bodyPr/>
          <a:lstStyle/>
          <a:p>
            <a:pPr eaLnBrk="1" hangingPunct="1">
              <a:defRPr/>
            </a:pPr>
            <a:r>
              <a:rPr lang="en-US">
                <a:cs typeface="+mj-cs"/>
              </a:rPr>
              <a:t>Changing View of the Night Sky</a:t>
            </a:r>
          </a:p>
        </p:txBody>
      </p:sp>
      <p:sp>
        <p:nvSpPr>
          <p:cNvPr id="8195" name="Rectangle 3">
            <a:extLst>
              <a:ext uri="{FF2B5EF4-FFF2-40B4-BE49-F238E27FC236}">
                <a16:creationId xmlns:a16="http://schemas.microsoft.com/office/drawing/2014/main" id="{7FAB2568-9F5C-B942-833E-25DC83A7F3E0}"/>
              </a:ext>
            </a:extLst>
          </p:cNvPr>
          <p:cNvSpPr>
            <a:spLocks noGrp="1" noChangeArrowheads="1"/>
          </p:cNvSpPr>
          <p:nvPr>
            <p:ph type="body" idx="1"/>
          </p:nvPr>
        </p:nvSpPr>
        <p:spPr>
          <a:xfrm>
            <a:off x="2286000" y="1981200"/>
            <a:ext cx="6858000" cy="4495800"/>
          </a:xfrm>
        </p:spPr>
        <p:txBody>
          <a:bodyPr/>
          <a:lstStyle/>
          <a:p>
            <a:pPr eaLnBrk="1" hangingPunct="1">
              <a:buFont typeface="Wingdings" charset="0"/>
              <a:buChar char="n"/>
              <a:defRPr/>
            </a:pPr>
            <a:r>
              <a:rPr lang="en-US" sz="2400">
                <a:cs typeface="+mn-cs"/>
              </a:rPr>
              <a:t>In different times of the year, we see different stars in the night sky.</a:t>
            </a:r>
          </a:p>
          <a:p>
            <a:pPr eaLnBrk="1" hangingPunct="1">
              <a:buFont typeface="Wingdings" charset="0"/>
              <a:buChar char="n"/>
              <a:defRPr/>
            </a:pPr>
            <a:r>
              <a:rPr lang="en-US" sz="2400">
                <a:cs typeface="+mn-cs"/>
              </a:rPr>
              <a:t>In March, for example, the constellation Virgo is high in the sky at midnight.</a:t>
            </a:r>
          </a:p>
          <a:p>
            <a:pPr eaLnBrk="1" hangingPunct="1">
              <a:buFont typeface="Wingdings" charset="0"/>
              <a:buChar char="n"/>
              <a:defRPr/>
            </a:pPr>
            <a:r>
              <a:rPr lang="en-US" sz="2400">
                <a:cs typeface="+mn-cs"/>
              </a:rPr>
              <a:t>However, in June (90 days later), Virgo is overhead at sunset (6 hours earlier), and the constellation sets around midnight.</a:t>
            </a:r>
          </a:p>
          <a:p>
            <a:pPr eaLnBrk="1" hangingPunct="1">
              <a:buFont typeface="Wingdings" charset="0"/>
              <a:buChar char="n"/>
              <a:defRPr/>
            </a:pPr>
            <a:r>
              <a:rPr lang="en-US" sz="2400">
                <a:cs typeface="+mn-cs"/>
              </a:rPr>
              <a:t>Each successive night the stars rise (and therefore set) 4 minutes </a:t>
            </a:r>
            <a:r>
              <a:rPr lang="en-US" sz="2400" i="1">
                <a:cs typeface="+mn-cs"/>
              </a:rPr>
              <a:t>earlier:</a:t>
            </a:r>
          </a:p>
          <a:p>
            <a:pPr eaLnBrk="1" hangingPunct="1">
              <a:buFont typeface="Wingdings" charset="0"/>
              <a:buChar char="n"/>
              <a:defRPr/>
            </a:pPr>
            <a:r>
              <a:rPr lang="en-US" sz="2400">
                <a:cs typeface="+mn-cs"/>
              </a:rPr>
              <a:t>(4 minutes/day) x (90 days) = 360 min = 6 hrs.</a:t>
            </a:r>
          </a:p>
          <a:p>
            <a:pPr eaLnBrk="1" hangingPunct="1">
              <a:buFont typeface="Wingdings" charset="0"/>
              <a:buChar char="n"/>
              <a:defRPr/>
            </a:pPr>
            <a:r>
              <a:rPr lang="en-US" sz="2400">
                <a:cs typeface="+mn-cs"/>
              </a:rPr>
              <a:t>But why would this happen?</a:t>
            </a:r>
          </a:p>
          <a:p>
            <a:pPr eaLnBrk="1" hangingPunct="1">
              <a:buFont typeface="Wingdings" charset="0"/>
              <a:buChar char="n"/>
              <a:defRPr/>
            </a:pPr>
            <a:endParaRPr lang="en-US" sz="240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1C94C26-CE88-B54B-B6B2-1B508873690D}"/>
              </a:ext>
            </a:extLst>
          </p:cNvPr>
          <p:cNvSpPr>
            <a:spLocks noGrp="1" noChangeArrowheads="1"/>
          </p:cNvSpPr>
          <p:nvPr>
            <p:ph type="title"/>
          </p:nvPr>
        </p:nvSpPr>
        <p:spPr>
          <a:xfrm>
            <a:off x="2743200" y="457200"/>
            <a:ext cx="6172200" cy="1295400"/>
          </a:xfrm>
        </p:spPr>
        <p:txBody>
          <a:bodyPr/>
          <a:lstStyle/>
          <a:p>
            <a:pPr eaLnBrk="1" hangingPunct="1">
              <a:defRPr/>
            </a:pPr>
            <a:r>
              <a:rPr lang="en-US">
                <a:cs typeface="+mj-cs"/>
              </a:rPr>
              <a:t>Solar Day vs. Sidereal Day</a:t>
            </a:r>
          </a:p>
        </p:txBody>
      </p:sp>
      <p:sp>
        <p:nvSpPr>
          <p:cNvPr id="18435" name="Rectangle 3">
            <a:extLst>
              <a:ext uri="{FF2B5EF4-FFF2-40B4-BE49-F238E27FC236}">
                <a16:creationId xmlns:a16="http://schemas.microsoft.com/office/drawing/2014/main" id="{8D13392B-2725-0342-AF8C-C3E7E9F1CEE0}"/>
              </a:ext>
            </a:extLst>
          </p:cNvPr>
          <p:cNvSpPr>
            <a:spLocks noGrp="1" noChangeArrowheads="1"/>
          </p:cNvSpPr>
          <p:nvPr>
            <p:ph type="body" idx="1"/>
          </p:nvPr>
        </p:nvSpPr>
        <p:spPr>
          <a:xfrm>
            <a:off x="457200" y="1981200"/>
            <a:ext cx="8458200" cy="4114800"/>
          </a:xfrm>
        </p:spPr>
        <p:txBody>
          <a:bodyPr/>
          <a:lstStyle/>
          <a:p>
            <a:pPr eaLnBrk="1" hangingPunct="1">
              <a:lnSpc>
                <a:spcPct val="90000"/>
              </a:lnSpc>
            </a:pPr>
            <a:r>
              <a:rPr lang="en-US" altLang="en-US" sz="2400"/>
              <a:t>A </a:t>
            </a:r>
            <a:r>
              <a:rPr lang="en-US" altLang="en-US" sz="2400" i="1"/>
              <a:t>Solar Day</a:t>
            </a:r>
            <a:r>
              <a:rPr lang="en-US" altLang="en-US" sz="2400"/>
              <a:t> is the time it takes for the Earth to rotate once with respect to the Sun.  This is the normal 24 hour day we know and love and the FOX Network bases action/suspense shows upon.</a:t>
            </a:r>
          </a:p>
          <a:p>
            <a:pPr eaLnBrk="1" hangingPunct="1">
              <a:lnSpc>
                <a:spcPct val="90000"/>
              </a:lnSpc>
            </a:pPr>
            <a:r>
              <a:rPr lang="en-US" altLang="en-US" sz="2400"/>
              <a:t>A </a:t>
            </a:r>
            <a:r>
              <a:rPr lang="en-US" altLang="en-US" sz="2400" i="1"/>
              <a:t>Sidereal Day</a:t>
            </a:r>
            <a:r>
              <a:rPr lang="en-US" altLang="en-US" sz="2400"/>
              <a:t> is the time it takes for the Earth to rotate once with respect to the background stars in space.</a:t>
            </a:r>
          </a:p>
          <a:p>
            <a:pPr eaLnBrk="1" hangingPunct="1">
              <a:lnSpc>
                <a:spcPct val="90000"/>
              </a:lnSpc>
            </a:pPr>
            <a:r>
              <a:rPr lang="en-US" altLang="en-US" sz="2400"/>
              <a:t>The answer to the 4 minute discrepancy hinges on the fact that Earth is undergoing two distinct movements through space:</a:t>
            </a:r>
          </a:p>
          <a:p>
            <a:pPr lvl="1" eaLnBrk="1" hangingPunct="1">
              <a:lnSpc>
                <a:spcPct val="90000"/>
              </a:lnSpc>
            </a:pPr>
            <a:r>
              <a:rPr lang="en-US" altLang="en-US" sz="2200"/>
              <a:t>Earth is orbiting the Sun.</a:t>
            </a:r>
          </a:p>
          <a:p>
            <a:pPr lvl="1" eaLnBrk="1" hangingPunct="1">
              <a:lnSpc>
                <a:spcPct val="90000"/>
              </a:lnSpc>
            </a:pPr>
            <a:r>
              <a:rPr lang="en-US" altLang="en-US" sz="2200"/>
              <a:t>Earth is rotating on its axis.</a:t>
            </a:r>
          </a:p>
          <a:p>
            <a:pPr eaLnBrk="1" hangingPunct="1">
              <a:lnSpc>
                <a:spcPct val="90000"/>
              </a:lnSpc>
            </a:pPr>
            <a:r>
              <a:rPr lang="en-US" altLang="en-US" sz="2400"/>
              <a:t>Both of these movements are counter-clockwise when viewed from above Earth</a:t>
            </a:r>
            <a:r>
              <a:rPr lang="ja-JP" altLang="en-US" sz="2400"/>
              <a:t>’</a:t>
            </a:r>
            <a:r>
              <a:rPr lang="en-US" altLang="ja-JP" sz="2400"/>
              <a:t>s North Pole.</a:t>
            </a:r>
          </a:p>
          <a:p>
            <a:pPr eaLnBrk="1" hangingPunct="1">
              <a:lnSpc>
                <a:spcPct val="90000"/>
              </a:lnSpc>
              <a:buFont typeface="Wingdings" pitchFamily="2" charset="2"/>
              <a:buNone/>
            </a:pPr>
            <a:endParaRPr lang="en-US" altLang="en-US" sz="2400"/>
          </a:p>
          <a:p>
            <a:pPr eaLnBrk="1" hangingPunct="1">
              <a:lnSpc>
                <a:spcPct val="90000"/>
              </a:lnSpc>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435">
                                            <p:txEl>
                                              <p:pRg st="3" end="3"/>
                                            </p:txEl>
                                          </p:spTgt>
                                        </p:tgtEl>
                                        <p:attrNameLst>
                                          <p:attrName>style.visibility</p:attrName>
                                        </p:attrNameLst>
                                      </p:cBhvr>
                                      <p:to>
                                        <p:strVal val="visible"/>
                                      </p:to>
                                    </p:set>
                                    <p:anim calcmode="lin" valueType="num">
                                      <p:cBhvr additive="base">
                                        <p:cTn id="23"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8435">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 calcmode="lin" valueType="num">
                                      <p:cBhvr additive="base">
                                        <p:cTn id="27"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8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8435">
                                            <p:txEl>
                                              <p:pRg st="5" end="5"/>
                                            </p:txEl>
                                          </p:spTgt>
                                        </p:tgtEl>
                                        <p:attrNameLst>
                                          <p:attrName>style.visibility</p:attrName>
                                        </p:attrNameLst>
                                      </p:cBhvr>
                                      <p:to>
                                        <p:strVal val="visible"/>
                                      </p:to>
                                    </p:set>
                                    <p:anim calcmode="lin" valueType="num">
                                      <p:cBhvr additive="base">
                                        <p:cTn id="33"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A4AEA315-9571-7149-B368-362D8DABB49A}"/>
              </a:ext>
            </a:extLst>
          </p:cNvPr>
          <p:cNvSpPr>
            <a:spLocks noGrp="1" noChangeArrowheads="1"/>
          </p:cNvSpPr>
          <p:nvPr>
            <p:ph type="body" idx="1"/>
          </p:nvPr>
        </p:nvSpPr>
        <p:spPr>
          <a:xfrm>
            <a:off x="228600" y="228600"/>
            <a:ext cx="8686800" cy="1295400"/>
          </a:xfrm>
        </p:spPr>
        <p:txBody>
          <a:bodyPr/>
          <a:lstStyle/>
          <a:p>
            <a:pPr eaLnBrk="1" hangingPunct="1">
              <a:lnSpc>
                <a:spcPct val="90000"/>
              </a:lnSpc>
            </a:pPr>
            <a:r>
              <a:rPr lang="en-US" altLang="en-US" sz="2000"/>
              <a:t>Let</a:t>
            </a:r>
            <a:r>
              <a:rPr lang="ja-JP" altLang="en-US" sz="2000"/>
              <a:t>’</a:t>
            </a:r>
            <a:r>
              <a:rPr lang="en-US" altLang="ja-JP" sz="2000"/>
              <a:t>s say at noon on Day 1, you start your stopwatch right when the sun is overhead, and when looking straight up, you</a:t>
            </a:r>
            <a:r>
              <a:rPr lang="ja-JP" altLang="en-US" sz="2000"/>
              <a:t>’</a:t>
            </a:r>
            <a:r>
              <a:rPr lang="en-US" altLang="ja-JP" sz="2000"/>
              <a:t>re looking not only in the direction of the Sun, but also straight left, as indicated in the below diagram.</a:t>
            </a:r>
            <a:endParaRPr lang="en-US" altLang="en-US" sz="2000"/>
          </a:p>
        </p:txBody>
      </p:sp>
      <p:pic>
        <p:nvPicPr>
          <p:cNvPr id="27650" name="Picture 5" descr="C:\Documents and Settings\Tom\My Documents\My Pictures\Astronomy\The Sky\sidereal.gif">
            <a:extLst>
              <a:ext uri="{FF2B5EF4-FFF2-40B4-BE49-F238E27FC236}">
                <a16:creationId xmlns:a16="http://schemas.microsoft.com/office/drawing/2014/main" id="{8B3B0EC9-47A3-BD4D-971E-775502336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00200"/>
            <a:ext cx="5410200" cy="422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6">
            <a:extLst>
              <a:ext uri="{FF2B5EF4-FFF2-40B4-BE49-F238E27FC236}">
                <a16:creationId xmlns:a16="http://schemas.microsoft.com/office/drawing/2014/main" id="{08BAFD17-FA0A-D24A-A516-FF1680959A26}"/>
              </a:ext>
            </a:extLst>
          </p:cNvPr>
          <p:cNvSpPr>
            <a:spLocks noChangeArrowheads="1"/>
          </p:cNvSpPr>
          <p:nvPr/>
        </p:nvSpPr>
        <p:spPr bwMode="auto">
          <a:xfrm>
            <a:off x="5638800" y="1447800"/>
            <a:ext cx="3352800" cy="2895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075" tIns="46038" rIns="92075" bIns="46038"/>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90000"/>
              </a:lnSpc>
              <a:spcBef>
                <a:spcPct val="20000"/>
              </a:spcBef>
              <a:buClr>
                <a:schemeClr val="hlink"/>
              </a:buClr>
              <a:buSzPct val="60000"/>
              <a:buFont typeface="Wingdings" pitchFamily="2" charset="2"/>
              <a:buChar char="n"/>
            </a:pPr>
            <a:r>
              <a:rPr lang="en-US" altLang="en-US" sz="2000">
                <a:latin typeface="Arial" panose="020B0604020202020204" pitchFamily="34" charset="0"/>
              </a:rPr>
              <a:t>By Day 2, the Earth has moved in its orbit around the Sun by about 1</a:t>
            </a:r>
            <a:r>
              <a:rPr lang="en-US" altLang="en-US" sz="2000" baseline="30000">
                <a:latin typeface="Arial" panose="020B0604020202020204" pitchFamily="34" charset="0"/>
              </a:rPr>
              <a:t>0</a:t>
            </a:r>
            <a:r>
              <a:rPr lang="en-US" altLang="en-US" sz="2000">
                <a:latin typeface="Arial" panose="020B0604020202020204" pitchFamily="34" charset="0"/>
              </a:rPr>
              <a:t>.  At 23:56 on your stopwatch, you look straight up, and once again,you</a:t>
            </a:r>
            <a:r>
              <a:rPr lang="ja-JP" altLang="en-US" sz="2000">
                <a:latin typeface="Arial" panose="020B0604020202020204" pitchFamily="34" charset="0"/>
              </a:rPr>
              <a:t>’</a:t>
            </a:r>
            <a:r>
              <a:rPr lang="en-US" altLang="ja-JP" sz="2000">
                <a:latin typeface="Arial" panose="020B0604020202020204" pitchFamily="34" charset="0"/>
              </a:rPr>
              <a:t>re facing left.  One Sidereal day has passed.</a:t>
            </a:r>
            <a:endParaRPr lang="en-US" altLang="en-US" sz="2000">
              <a:latin typeface="Arial" panose="020B0604020202020204" pitchFamily="34" charset="0"/>
            </a:endParaRPr>
          </a:p>
        </p:txBody>
      </p:sp>
      <p:sp>
        <p:nvSpPr>
          <p:cNvPr id="19463" name="Rectangle 7">
            <a:extLst>
              <a:ext uri="{FF2B5EF4-FFF2-40B4-BE49-F238E27FC236}">
                <a16:creationId xmlns:a16="http://schemas.microsoft.com/office/drawing/2014/main" id="{0F54F227-C175-0D44-9D61-B685D1B94A88}"/>
              </a:ext>
            </a:extLst>
          </p:cNvPr>
          <p:cNvSpPr>
            <a:spLocks noChangeArrowheads="1"/>
          </p:cNvSpPr>
          <p:nvPr/>
        </p:nvSpPr>
        <p:spPr bwMode="auto">
          <a:xfrm>
            <a:off x="5638800" y="4114800"/>
            <a:ext cx="3200400" cy="2514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075" tIns="46038" rIns="92075" bIns="46038"/>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90000"/>
              </a:lnSpc>
              <a:spcBef>
                <a:spcPct val="20000"/>
              </a:spcBef>
              <a:buClr>
                <a:schemeClr val="hlink"/>
              </a:buClr>
              <a:buSzPct val="60000"/>
              <a:buFont typeface="Wingdings" pitchFamily="2" charset="2"/>
              <a:buChar char="n"/>
            </a:pPr>
            <a:r>
              <a:rPr lang="en-US" altLang="en-US" sz="2000">
                <a:latin typeface="Arial" panose="020B0604020202020204" pitchFamily="34" charset="0"/>
              </a:rPr>
              <a:t>However, due to the fact Earth</a:t>
            </a:r>
            <a:r>
              <a:rPr lang="ja-JP" altLang="en-US" sz="2000">
                <a:latin typeface="Arial" panose="020B0604020202020204" pitchFamily="34" charset="0"/>
              </a:rPr>
              <a:t>’</a:t>
            </a:r>
            <a:r>
              <a:rPr lang="en-US" altLang="ja-JP" sz="2000">
                <a:latin typeface="Arial" panose="020B0604020202020204" pitchFamily="34" charset="0"/>
              </a:rPr>
              <a:t>s moved in its orbit, it takes another 4 minutes for it to rotate the Sun back directly overhead.  Only at 24:00 has a full Solar day passed.</a:t>
            </a:r>
            <a:endParaRPr lang="en-US" altLang="en-US" sz="2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62"/>
                                        </p:tgtEl>
                                        <p:attrNameLst>
                                          <p:attrName>style.visibility</p:attrName>
                                        </p:attrNameLst>
                                      </p:cBhvr>
                                      <p:to>
                                        <p:strVal val="visible"/>
                                      </p:to>
                                    </p:set>
                                    <p:anim calcmode="lin" valueType="num">
                                      <p:cBhvr additive="base">
                                        <p:cTn id="13" dur="500" fill="hold"/>
                                        <p:tgtEl>
                                          <p:spTgt spid="19462"/>
                                        </p:tgtEl>
                                        <p:attrNameLst>
                                          <p:attrName>ppt_x</p:attrName>
                                        </p:attrNameLst>
                                      </p:cBhvr>
                                      <p:tavLst>
                                        <p:tav tm="0">
                                          <p:val>
                                            <p:strVal val="0-#ppt_w/2"/>
                                          </p:val>
                                        </p:tav>
                                        <p:tav tm="100000">
                                          <p:val>
                                            <p:strVal val="#ppt_x"/>
                                          </p:val>
                                        </p:tav>
                                      </p:tavLst>
                                    </p:anim>
                                    <p:anim calcmode="lin" valueType="num">
                                      <p:cBhvr additive="base">
                                        <p:cTn id="14" dur="500" fill="hold"/>
                                        <p:tgtEl>
                                          <p:spTgt spid="1946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additive="base">
                                        <p:cTn id="19" dur="500" fill="hold"/>
                                        <p:tgtEl>
                                          <p:spTgt spid="19463"/>
                                        </p:tgtEl>
                                        <p:attrNameLst>
                                          <p:attrName>ppt_x</p:attrName>
                                        </p:attrNameLst>
                                      </p:cBhvr>
                                      <p:tavLst>
                                        <p:tav tm="0">
                                          <p:val>
                                            <p:strVal val="0-#ppt_w/2"/>
                                          </p:val>
                                        </p:tav>
                                        <p:tav tm="100000">
                                          <p:val>
                                            <p:strVal val="#ppt_x"/>
                                          </p:val>
                                        </p:tav>
                                      </p:tavLst>
                                    </p:anim>
                                    <p:anim calcmode="lin" valueType="num">
                                      <p:cBhvr additive="base">
                                        <p:cTn id="20" dur="500" fill="hold"/>
                                        <p:tgtEl>
                                          <p:spTgt spid="194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P spid="19462" grpId="0" autoUpdateAnimBg="0"/>
      <p:bldP spid="1946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1F5C605-B694-9844-B9AB-BAF6FA704DE1}"/>
              </a:ext>
            </a:extLst>
          </p:cNvPr>
          <p:cNvSpPr>
            <a:spLocks noGrp="1" noChangeArrowheads="1"/>
          </p:cNvSpPr>
          <p:nvPr>
            <p:ph type="title"/>
          </p:nvPr>
        </p:nvSpPr>
        <p:spPr/>
        <p:txBody>
          <a:bodyPr/>
          <a:lstStyle/>
          <a:p>
            <a:pPr eaLnBrk="1" hangingPunct="1">
              <a:defRPr/>
            </a:pPr>
            <a:r>
              <a:rPr lang="en-US">
                <a:cs typeface="+mj-cs"/>
              </a:rPr>
              <a:t>The Sun and the Celestial Sphere</a:t>
            </a:r>
          </a:p>
        </p:txBody>
      </p:sp>
      <p:sp>
        <p:nvSpPr>
          <p:cNvPr id="22531" name="Rectangle 3">
            <a:extLst>
              <a:ext uri="{FF2B5EF4-FFF2-40B4-BE49-F238E27FC236}">
                <a16:creationId xmlns:a16="http://schemas.microsoft.com/office/drawing/2014/main" id="{6B29027D-03F1-7247-BB32-EC49909A7827}"/>
              </a:ext>
            </a:extLst>
          </p:cNvPr>
          <p:cNvSpPr>
            <a:spLocks noGrp="1" noChangeArrowheads="1"/>
          </p:cNvSpPr>
          <p:nvPr>
            <p:ph type="body" idx="1"/>
          </p:nvPr>
        </p:nvSpPr>
        <p:spPr/>
        <p:txBody>
          <a:bodyPr/>
          <a:lstStyle/>
          <a:p>
            <a:pPr eaLnBrk="1" hangingPunct="1">
              <a:lnSpc>
                <a:spcPct val="90000"/>
              </a:lnSpc>
            </a:pPr>
            <a:r>
              <a:rPr lang="en-US" altLang="en-US"/>
              <a:t>The distant stars keep the same Right Ascension and Declination coordinates over the course of time.</a:t>
            </a:r>
          </a:p>
          <a:p>
            <a:pPr eaLnBrk="1" hangingPunct="1">
              <a:lnSpc>
                <a:spcPct val="90000"/>
              </a:lnSpc>
            </a:pPr>
            <a:r>
              <a:rPr lang="en-US" altLang="en-US"/>
              <a:t>However, the Sun, Moon, and planets (the word </a:t>
            </a:r>
            <a:r>
              <a:rPr lang="ja-JP" altLang="en-US"/>
              <a:t>‘</a:t>
            </a:r>
            <a:r>
              <a:rPr lang="en-US" altLang="ja-JP"/>
              <a:t>planet</a:t>
            </a:r>
            <a:r>
              <a:rPr lang="ja-JP" altLang="en-US"/>
              <a:t>’</a:t>
            </a:r>
            <a:r>
              <a:rPr lang="en-US" altLang="ja-JP"/>
              <a:t> even means </a:t>
            </a:r>
            <a:r>
              <a:rPr lang="ja-JP" altLang="en-US"/>
              <a:t>‘</a:t>
            </a:r>
            <a:r>
              <a:rPr lang="en-US" altLang="ja-JP"/>
              <a:t>wanderer</a:t>
            </a:r>
            <a:r>
              <a:rPr lang="ja-JP" altLang="en-US"/>
              <a:t>’</a:t>
            </a:r>
            <a:r>
              <a:rPr lang="en-US" altLang="ja-JP"/>
              <a:t>) do not.</a:t>
            </a:r>
          </a:p>
          <a:p>
            <a:pPr eaLnBrk="1" hangingPunct="1">
              <a:lnSpc>
                <a:spcPct val="90000"/>
              </a:lnSpc>
            </a:pPr>
            <a:r>
              <a:rPr lang="en-US" altLang="en-US"/>
              <a:t>If you were to map out the Sun</a:t>
            </a:r>
            <a:r>
              <a:rPr lang="ja-JP" altLang="en-US"/>
              <a:t>’</a:t>
            </a:r>
            <a:r>
              <a:rPr lang="en-US" altLang="ja-JP"/>
              <a:t>s path on the Celestial Sphere, what would it look like?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93346AE-3208-204E-A116-77DD4FBF9FB5}"/>
              </a:ext>
            </a:extLst>
          </p:cNvPr>
          <p:cNvSpPr>
            <a:spLocks noGrp="1" noChangeArrowheads="1"/>
          </p:cNvSpPr>
          <p:nvPr>
            <p:ph type="title"/>
          </p:nvPr>
        </p:nvSpPr>
        <p:spPr>
          <a:xfrm>
            <a:off x="2819400" y="0"/>
            <a:ext cx="6096000" cy="1143000"/>
          </a:xfrm>
        </p:spPr>
        <p:txBody>
          <a:bodyPr/>
          <a:lstStyle/>
          <a:p>
            <a:pPr eaLnBrk="1" hangingPunct="1">
              <a:defRPr/>
            </a:pPr>
            <a:r>
              <a:rPr lang="en-US">
                <a:cs typeface="+mj-cs"/>
              </a:rPr>
              <a:t>A Tilted Axis</a:t>
            </a:r>
          </a:p>
        </p:txBody>
      </p:sp>
      <p:sp>
        <p:nvSpPr>
          <p:cNvPr id="23555" name="Rectangle 3">
            <a:extLst>
              <a:ext uri="{FF2B5EF4-FFF2-40B4-BE49-F238E27FC236}">
                <a16:creationId xmlns:a16="http://schemas.microsoft.com/office/drawing/2014/main" id="{BC93DEDF-A041-9B40-B40A-C6C1F566CEFE}"/>
              </a:ext>
            </a:extLst>
          </p:cNvPr>
          <p:cNvSpPr>
            <a:spLocks noGrp="1" noChangeArrowheads="1"/>
          </p:cNvSpPr>
          <p:nvPr>
            <p:ph type="body" idx="1"/>
          </p:nvPr>
        </p:nvSpPr>
        <p:spPr>
          <a:xfrm>
            <a:off x="1295400" y="1066800"/>
            <a:ext cx="7848600" cy="5791200"/>
          </a:xfrm>
        </p:spPr>
        <p:txBody>
          <a:bodyPr/>
          <a:lstStyle/>
          <a:p>
            <a:pPr eaLnBrk="1" hangingPunct="1">
              <a:lnSpc>
                <a:spcPct val="90000"/>
              </a:lnSpc>
            </a:pPr>
            <a:r>
              <a:rPr lang="en-US" altLang="en-US" sz="2400"/>
              <a:t>Earth</a:t>
            </a:r>
            <a:r>
              <a:rPr lang="ja-JP" altLang="en-US" sz="2400"/>
              <a:t>’</a:t>
            </a:r>
            <a:r>
              <a:rPr lang="en-US" altLang="ja-JP" sz="2400"/>
              <a:t>s spin axis is tilted.</a:t>
            </a:r>
          </a:p>
          <a:p>
            <a:pPr eaLnBrk="1" hangingPunct="1">
              <a:lnSpc>
                <a:spcPct val="90000"/>
              </a:lnSpc>
            </a:pPr>
            <a:r>
              <a:rPr lang="en-US" altLang="en-US" sz="2400"/>
              <a:t>This is why the Earth experiences seasons.  When the Northern Hemisphere is tilted toward the Sun, we get more direct sunlight (since the sun is higher in the sky) and the hours of daylight are longer.  Hence we experience summer.</a:t>
            </a:r>
          </a:p>
          <a:p>
            <a:pPr eaLnBrk="1" hangingPunct="1">
              <a:lnSpc>
                <a:spcPct val="90000"/>
              </a:lnSpc>
            </a:pPr>
            <a:r>
              <a:rPr lang="en-US" altLang="en-US" sz="2400"/>
              <a:t>At the same time, the Southern Hemisphere experiences winter.</a:t>
            </a:r>
          </a:p>
          <a:p>
            <a:pPr eaLnBrk="1" hangingPunct="1">
              <a:lnSpc>
                <a:spcPct val="90000"/>
              </a:lnSpc>
            </a:pPr>
            <a:r>
              <a:rPr lang="en-US" altLang="en-US" sz="2400"/>
              <a:t>The tilt of Earth</a:t>
            </a:r>
            <a:r>
              <a:rPr lang="ja-JP" altLang="en-US" sz="2400"/>
              <a:t>’</a:t>
            </a:r>
            <a:r>
              <a:rPr lang="en-US" altLang="ja-JP" sz="2400"/>
              <a:t>s spin axis also influences the Sun</a:t>
            </a:r>
            <a:r>
              <a:rPr lang="ja-JP" altLang="en-US" sz="2400"/>
              <a:t>’</a:t>
            </a:r>
            <a:r>
              <a:rPr lang="en-US" altLang="ja-JP" sz="2400"/>
              <a:t>s path through the celestial sphere.</a:t>
            </a:r>
          </a:p>
          <a:p>
            <a:pPr eaLnBrk="1" hangingPunct="1">
              <a:lnSpc>
                <a:spcPct val="90000"/>
              </a:lnSpc>
            </a:pPr>
            <a:r>
              <a:rPr lang="en-US" altLang="en-US" sz="2400"/>
              <a:t>On the next slide, identify which positions represent summer, fall, winter, and spring.  Also, try to determine where the Sun would be during each season – on the Celestial equator, in the Northern Celestial Hemisphere, or in the Southern Celestial Hemisphere.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theme/theme1.xml><?xml version="1.0" encoding="utf-8"?>
<a:theme xmlns:a="http://schemas.openxmlformats.org/drawingml/2006/main" name="Generic">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Office\Templates\1033\Generic.pot</Template>
  <TotalTime>3144</TotalTime>
  <Words>1139</Words>
  <Application>Microsoft Macintosh PowerPoint</Application>
  <PresentationFormat>On-screen Show (4:3)</PresentationFormat>
  <Paragraphs>76</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Narrow</vt:lpstr>
      <vt:lpstr>Times New Roman</vt:lpstr>
      <vt:lpstr>Wingdings</vt:lpstr>
      <vt:lpstr>Generic</vt:lpstr>
      <vt:lpstr>Astronomy</vt:lpstr>
      <vt:lpstr>Constellations of the Zodiac</vt:lpstr>
      <vt:lpstr>PowerPoint Presentation</vt:lpstr>
      <vt:lpstr>Oh, Phiuchus!</vt:lpstr>
      <vt:lpstr>Changing View of the Night Sky</vt:lpstr>
      <vt:lpstr>Solar Day vs. Sidereal Day</vt:lpstr>
      <vt:lpstr>PowerPoint Presentation</vt:lpstr>
      <vt:lpstr>The Sun and the Celestial Sphere</vt:lpstr>
      <vt:lpstr>A Tilted Axis</vt:lpstr>
      <vt:lpstr>PowerPoint Presentation</vt:lpstr>
      <vt:lpstr>The Sun and the Celestial Sphere</vt:lpstr>
      <vt:lpstr>PowerPoint Presentation</vt:lpstr>
      <vt:lpstr>The Ecliptic</vt:lpstr>
      <vt:lpstr>Planets and the Ecliptic</vt:lpstr>
      <vt:lpstr>PowerPoint Presentation</vt:lpstr>
      <vt:lpstr>Retrograde Motion</vt:lpstr>
      <vt:lpstr>PowerPoint Presentation</vt:lpstr>
      <vt:lpstr>PowerPoint Presentation</vt:lpstr>
    </vt:vector>
  </TitlesOfParts>
  <Company>CTU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Astronomy</dc:title>
  <dc:creator>Jack Bauer</dc:creator>
  <cp:lastModifiedBy>Tom Shefler</cp:lastModifiedBy>
  <cp:revision>13</cp:revision>
  <dcterms:created xsi:type="dcterms:W3CDTF">2005-08-11T01:54:32Z</dcterms:created>
  <dcterms:modified xsi:type="dcterms:W3CDTF">2023-10-10T19:02:47Z</dcterms:modified>
</cp:coreProperties>
</file>