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62" r:id="rId3"/>
    <p:sldId id="264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3AE0-EBB5-084B-BDB4-EE6EF533DFE6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6DC60-3F4A-BD47-8C4F-6861DFE30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033" y="459430"/>
            <a:ext cx="8274908" cy="5498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586747"/>
            <a:ext cx="8045373" cy="742279"/>
          </a:xfrm>
        </p:spPr>
        <p:txBody>
          <a:bodyPr/>
          <a:lstStyle/>
          <a:p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6</a:t>
            </a:r>
            <a:r>
              <a:rPr lang="en-US" baseline="30000" dirty="0">
                <a:latin typeface="Chalkboard SE" charset="0"/>
                <a:ea typeface="Chalkboard SE" charset="0"/>
                <a:cs typeface="Chalkboard SE" charset="0"/>
              </a:rPr>
              <a:t>th</a:t>
            </a:r>
            <a:r>
              <a:rPr lang="en-US" dirty="0">
                <a:latin typeface="Chalkboard SE" charset="0"/>
                <a:ea typeface="Chalkboard SE" charset="0"/>
                <a:cs typeface="Chalkboard SE" charset="0"/>
              </a:rPr>
              <a:t> Grade Physical Education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126963"/>
            <a:ext cx="10318418" cy="4394988"/>
          </a:xfrm>
        </p:spPr>
        <p:txBody>
          <a:bodyPr/>
          <a:lstStyle/>
          <a:p>
            <a:r>
              <a:rPr lang="en-US" sz="12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GOAL SETTING</a:t>
            </a:r>
            <a:endParaRPr lang="en-US" sz="12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7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567" y="511362"/>
            <a:ext cx="8274908" cy="5489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1553310"/>
            <a:ext cx="3630648" cy="3405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47" y="2032460"/>
            <a:ext cx="7553056" cy="2447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29913" y="4114800"/>
            <a:ext cx="1037990" cy="364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0277" y="307517"/>
            <a:ext cx="8274908" cy="5741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980706"/>
            <a:ext cx="10318418" cy="4394988"/>
          </a:xfrm>
        </p:spPr>
        <p:txBody>
          <a:bodyPr/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SMART GOAL SETTING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8367" y="539937"/>
            <a:ext cx="8274908" cy="5560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8" y="304800"/>
            <a:ext cx="9220200" cy="62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0277" y="307517"/>
            <a:ext cx="8274908" cy="5741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535" y="980706"/>
            <a:ext cx="10318418" cy="4394988"/>
          </a:xfrm>
        </p:spPr>
        <p:txBody>
          <a:bodyPr/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SELF EVALUATION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277" y="307517"/>
            <a:ext cx="8274908" cy="5741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343" y="150199"/>
            <a:ext cx="8045373" cy="742279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Goal ideas</a:t>
            </a:r>
            <a:endParaRPr lang="en-US" sz="7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1653896"/>
            <a:ext cx="10318418" cy="4394988"/>
          </a:xfrm>
        </p:spPr>
        <p:txBody>
          <a:bodyPr/>
          <a:lstStyle/>
          <a:p>
            <a:pPr algn="l"/>
            <a:r>
              <a:rPr lang="en-US" sz="2000" dirty="0" smtClean="0">
                <a:latin typeface="Chalkboard SE" charset="0"/>
                <a:ea typeface="Chalkboard SE" charset="0"/>
                <a:cs typeface="Chalkboard SE" charset="0"/>
              </a:rPr>
              <a:t>*</a:t>
            </a: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fitness Test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*Daily Run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*Aerobic Run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*Timed Mile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*Exercise Room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*Increase Strength</a:t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  <a:t/>
            </a:r>
            <a:br>
              <a:rPr lang="en-US" sz="2000" b="1" dirty="0">
                <a:latin typeface="Chalkboard SE" charset="0"/>
                <a:ea typeface="Chalkboard SE" charset="0"/>
                <a:cs typeface="Chalkboard SE" charset="0"/>
              </a:rPr>
            </a:br>
            <a:r>
              <a:rPr lang="en-US" sz="2000" b="1" dirty="0" smtClean="0">
                <a:latin typeface="Chalkboard SE" charset="0"/>
                <a:ea typeface="Chalkboard SE" charset="0"/>
                <a:cs typeface="Chalkboard SE" charset="0"/>
              </a:rPr>
              <a:t>*Increase skill in activity</a:t>
            </a:r>
            <a:endParaRPr lang="en-US" sz="2000" b="1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3" y="1273987"/>
            <a:ext cx="4393388" cy="43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7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6</a:t>
            </a:r>
            <a:r>
              <a:rPr lang="en-US" baseline="30000" dirty="0" smtClean="0">
                <a:latin typeface="Chalkboard SE" charset="0"/>
                <a:ea typeface="Chalkboard SE" charset="0"/>
                <a:cs typeface="Chalkboard SE" charset="0"/>
              </a:rPr>
              <a:t>th</a:t>
            </a:r>
            <a:r>
              <a:rPr lang="en-US" dirty="0" smtClean="0">
                <a:latin typeface="Chalkboard SE" charset="0"/>
                <a:ea typeface="Chalkboard SE" charset="0"/>
                <a:cs typeface="Chalkboard SE" charset="0"/>
              </a:rPr>
              <a:t> Grade Physical Education</a:t>
            </a:r>
            <a:endParaRPr lang="en-US" dirty="0"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" y="990247"/>
            <a:ext cx="11698850" cy="4503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8367" y="141003"/>
            <a:ext cx="8274908" cy="849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8367" y="5493376"/>
            <a:ext cx="8274908" cy="535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" y="1182876"/>
            <a:ext cx="11926742" cy="4226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7092" y="333632"/>
            <a:ext cx="4955059" cy="849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60202" y="5408888"/>
            <a:ext cx="4955059" cy="849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7092" y="1182875"/>
            <a:ext cx="8274908" cy="849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442" y="482786"/>
            <a:ext cx="8274908" cy="5496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1743503"/>
            <a:ext cx="11591925" cy="3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8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6930" y="454213"/>
            <a:ext cx="8274908" cy="56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8" y="1570132"/>
            <a:ext cx="11546825" cy="35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729" y="454211"/>
            <a:ext cx="8274908" cy="5589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447098"/>
            <a:ext cx="11406515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8688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35</TotalTime>
  <Words>20</Words>
  <Application>Microsoft Macintosh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 MT Condensed Extra Bold</vt:lpstr>
      <vt:lpstr>Calibri</vt:lpstr>
      <vt:lpstr>Chalkboard SE</vt:lpstr>
      <vt:lpstr>Gill Sans MT</vt:lpstr>
      <vt:lpstr>Impact</vt:lpstr>
      <vt:lpstr>Arial</vt:lpstr>
      <vt:lpstr>Badge</vt:lpstr>
      <vt:lpstr>GOAL SETTING</vt:lpstr>
      <vt:lpstr>PowerPoint Presentation</vt:lpstr>
      <vt:lpstr>SELF EVALUATION</vt:lpstr>
      <vt:lpstr>*fitness Test   *Daily Run   *Aerobic Run   *Timed Mile   *Exercise Room   *Increase Strength   *Increase skill in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GOAL SETTING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Butler</dc:creator>
  <cp:lastModifiedBy>Danielle Butler</cp:lastModifiedBy>
  <cp:revision>6</cp:revision>
  <dcterms:created xsi:type="dcterms:W3CDTF">2019-10-08T05:25:15Z</dcterms:created>
  <dcterms:modified xsi:type="dcterms:W3CDTF">2019-10-08T15:06:34Z</dcterms:modified>
</cp:coreProperties>
</file>