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49"/>
  </p:notesMasterIdLst>
  <p:sldIdLst>
    <p:sldId id="256" r:id="rId2"/>
    <p:sldId id="257" r:id="rId3"/>
    <p:sldId id="258" r:id="rId4"/>
    <p:sldId id="260" r:id="rId5"/>
    <p:sldId id="259" r:id="rId6"/>
    <p:sldId id="261" r:id="rId7"/>
    <p:sldId id="262" r:id="rId8"/>
    <p:sldId id="263" r:id="rId9"/>
    <p:sldId id="264" r:id="rId10"/>
    <p:sldId id="265" r:id="rId11"/>
    <p:sldId id="266" r:id="rId12"/>
    <p:sldId id="279" r:id="rId13"/>
    <p:sldId id="271" r:id="rId14"/>
    <p:sldId id="272" r:id="rId15"/>
    <p:sldId id="273" r:id="rId16"/>
    <p:sldId id="274" r:id="rId17"/>
    <p:sldId id="275" r:id="rId18"/>
    <p:sldId id="276" r:id="rId19"/>
    <p:sldId id="277" r:id="rId20"/>
    <p:sldId id="278" r:id="rId21"/>
    <p:sldId id="267" r:id="rId22"/>
    <p:sldId id="269" r:id="rId23"/>
    <p:sldId id="268" r:id="rId24"/>
    <p:sldId id="270" r:id="rId25"/>
    <p:sldId id="280" r:id="rId26"/>
    <p:sldId id="281" r:id="rId27"/>
    <p:sldId id="282" r:id="rId28"/>
    <p:sldId id="283" r:id="rId29"/>
    <p:sldId id="284" r:id="rId30"/>
    <p:sldId id="285" r:id="rId31"/>
    <p:sldId id="288" r:id="rId32"/>
    <p:sldId id="286" r:id="rId33"/>
    <p:sldId id="287" r:id="rId34"/>
    <p:sldId id="289" r:id="rId35"/>
    <p:sldId id="290" r:id="rId36"/>
    <p:sldId id="291" r:id="rId37"/>
    <p:sldId id="292" r:id="rId38"/>
    <p:sldId id="294" r:id="rId39"/>
    <p:sldId id="298" r:id="rId40"/>
    <p:sldId id="299" r:id="rId41"/>
    <p:sldId id="293" r:id="rId42"/>
    <p:sldId id="295" r:id="rId43"/>
    <p:sldId id="296" r:id="rId44"/>
    <p:sldId id="302" r:id="rId45"/>
    <p:sldId id="297" r:id="rId46"/>
    <p:sldId id="300" r:id="rId47"/>
    <p:sldId id="301" r:id="rId4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32"/>
  </p:normalViewPr>
  <p:slideViewPr>
    <p:cSldViewPr>
      <p:cViewPr varScale="1">
        <p:scale>
          <a:sx n="106" d="100"/>
          <a:sy n="106" d="100"/>
        </p:scale>
        <p:origin x="1800"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1749C981-29FF-034F-B3ED-E7FA6E3232D5}"/>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5123" name="Rectangle 3">
            <a:extLst>
              <a:ext uri="{FF2B5EF4-FFF2-40B4-BE49-F238E27FC236}">
                <a16:creationId xmlns:a16="http://schemas.microsoft.com/office/drawing/2014/main" id="{E09E880A-88BB-7247-8041-B8A91B8A2CDD}"/>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lvl1pPr algn="r" eaLnBrk="1" hangingPunct="1">
              <a:defRPr sz="1200">
                <a:latin typeface="Times New Roman" charset="0"/>
                <a:ea typeface="ＭＳ Ｐゴシック" charset="0"/>
                <a:cs typeface="+mn-cs"/>
              </a:defRPr>
            </a:lvl1pPr>
          </a:lstStyle>
          <a:p>
            <a:pPr>
              <a:defRPr/>
            </a:pPr>
            <a:endParaRPr lang="en-US"/>
          </a:p>
        </p:txBody>
      </p:sp>
      <p:sp>
        <p:nvSpPr>
          <p:cNvPr id="13316" name="Rectangle 4">
            <a:extLst>
              <a:ext uri="{FF2B5EF4-FFF2-40B4-BE49-F238E27FC236}">
                <a16:creationId xmlns:a16="http://schemas.microsoft.com/office/drawing/2014/main" id="{5859BDFE-46D5-3748-99AA-70A544F36498}"/>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a:extLst>
              <a:ext uri="{FF2B5EF4-FFF2-40B4-BE49-F238E27FC236}">
                <a16:creationId xmlns:a16="http://schemas.microsoft.com/office/drawing/2014/main" id="{36B4091D-5E26-1240-815E-BD40255FA6B3}"/>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a:extLst>
              <a:ext uri="{FF2B5EF4-FFF2-40B4-BE49-F238E27FC236}">
                <a16:creationId xmlns:a16="http://schemas.microsoft.com/office/drawing/2014/main" id="{577463B5-2388-D24C-9458-81B32DFF41A2}"/>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eaLnBrk="1" hangingPunct="1">
              <a:defRPr sz="1200">
                <a:latin typeface="Times New Roman" charset="0"/>
                <a:ea typeface="ＭＳ Ｐゴシック" charset="0"/>
                <a:cs typeface="+mn-cs"/>
              </a:defRPr>
            </a:lvl1pPr>
          </a:lstStyle>
          <a:p>
            <a:pPr>
              <a:defRPr/>
            </a:pPr>
            <a:endParaRPr lang="en-US"/>
          </a:p>
        </p:txBody>
      </p:sp>
      <p:sp>
        <p:nvSpPr>
          <p:cNvPr id="5127" name="Rectangle 7">
            <a:extLst>
              <a:ext uri="{FF2B5EF4-FFF2-40B4-BE49-F238E27FC236}">
                <a16:creationId xmlns:a16="http://schemas.microsoft.com/office/drawing/2014/main" id="{62B81868-87B8-104C-B848-CF5135D9A940}"/>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432BF2-9360-7645-AD35-D77F1C12797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63D4527D-8A5B-EB4C-BF5F-7057119DC40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A2AB7A8-C648-F240-AB0F-B160A475163A}" type="slidenum">
              <a:rPr lang="en-US" altLang="en-US"/>
              <a:pPr>
                <a:spcBef>
                  <a:spcPct val="0"/>
                </a:spcBef>
              </a:pPr>
              <a:t>1</a:t>
            </a:fld>
            <a:endParaRPr lang="en-US" altLang="en-US"/>
          </a:p>
        </p:txBody>
      </p:sp>
      <p:sp>
        <p:nvSpPr>
          <p:cNvPr id="15362" name="Rectangle 2">
            <a:extLst>
              <a:ext uri="{FF2B5EF4-FFF2-40B4-BE49-F238E27FC236}">
                <a16:creationId xmlns:a16="http://schemas.microsoft.com/office/drawing/2014/main" id="{7230014E-57FB-224F-956C-216BF18C6DD8}"/>
              </a:ext>
            </a:extLst>
          </p:cNvPr>
          <p:cNvSpPr>
            <a:spLocks noGrp="1" noRot="1" noChangeAspect="1" noChangeArrowheads="1" noTextEdit="1"/>
          </p:cNvSpPr>
          <p:nvPr>
            <p:ph type="sldImg"/>
          </p:nvPr>
        </p:nvSpPr>
        <p:spPr>
          <a:ln/>
        </p:spPr>
      </p:sp>
      <p:sp>
        <p:nvSpPr>
          <p:cNvPr id="6147" name="Rectangle 3">
            <a:extLst>
              <a:ext uri="{FF2B5EF4-FFF2-40B4-BE49-F238E27FC236}">
                <a16:creationId xmlns:a16="http://schemas.microsoft.com/office/drawing/2014/main" id="{47114667-44EC-B642-AE78-E583887BE713}"/>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a:extLst>
              <a:ext uri="{FF2B5EF4-FFF2-40B4-BE49-F238E27FC236}">
                <a16:creationId xmlns:a16="http://schemas.microsoft.com/office/drawing/2014/main" id="{B1AC78FD-5358-2D49-B8E2-ACD241F76D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70A8606-F0E0-D341-ABC8-C099B705FB31}" type="slidenum">
              <a:rPr lang="en-US" altLang="en-US"/>
              <a:pPr>
                <a:spcBef>
                  <a:spcPct val="0"/>
                </a:spcBef>
              </a:pPr>
              <a:t>10</a:t>
            </a:fld>
            <a:endParaRPr lang="en-US" altLang="en-US"/>
          </a:p>
        </p:txBody>
      </p:sp>
      <p:sp>
        <p:nvSpPr>
          <p:cNvPr id="33794" name="Rectangle 1026">
            <a:extLst>
              <a:ext uri="{FF2B5EF4-FFF2-40B4-BE49-F238E27FC236}">
                <a16:creationId xmlns:a16="http://schemas.microsoft.com/office/drawing/2014/main" id="{CCA60365-F214-D64F-BDB7-21F3E20438BE}"/>
              </a:ext>
            </a:extLst>
          </p:cNvPr>
          <p:cNvSpPr>
            <a:spLocks noGrp="1" noRot="1" noChangeAspect="1" noChangeArrowheads="1" noTextEdit="1"/>
          </p:cNvSpPr>
          <p:nvPr>
            <p:ph type="sldImg"/>
          </p:nvPr>
        </p:nvSpPr>
        <p:spPr>
          <a:ln/>
        </p:spPr>
      </p:sp>
      <p:sp>
        <p:nvSpPr>
          <p:cNvPr id="27651" name="Rectangle 1027">
            <a:extLst>
              <a:ext uri="{FF2B5EF4-FFF2-40B4-BE49-F238E27FC236}">
                <a16:creationId xmlns:a16="http://schemas.microsoft.com/office/drawing/2014/main" id="{5D9DE35B-C572-784E-B51E-7A2207F9EBF9}"/>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a:extLst>
              <a:ext uri="{FF2B5EF4-FFF2-40B4-BE49-F238E27FC236}">
                <a16:creationId xmlns:a16="http://schemas.microsoft.com/office/drawing/2014/main" id="{943C1360-5FF2-0749-BA03-90CDA10153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D8E37C7-0A76-D946-B55D-F6F143BB43E0}" type="slidenum">
              <a:rPr lang="en-US" altLang="en-US"/>
              <a:pPr>
                <a:spcBef>
                  <a:spcPct val="0"/>
                </a:spcBef>
              </a:pPr>
              <a:t>11</a:t>
            </a:fld>
            <a:endParaRPr lang="en-US" altLang="en-US"/>
          </a:p>
        </p:txBody>
      </p:sp>
      <p:sp>
        <p:nvSpPr>
          <p:cNvPr id="35842" name="Rectangle 2">
            <a:extLst>
              <a:ext uri="{FF2B5EF4-FFF2-40B4-BE49-F238E27FC236}">
                <a16:creationId xmlns:a16="http://schemas.microsoft.com/office/drawing/2014/main" id="{EF33ED77-C21E-7548-B18B-3D731D6F6473}"/>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3BF50C24-9DDA-1048-B0DD-F78AE305FFE4}"/>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a:extLst>
              <a:ext uri="{FF2B5EF4-FFF2-40B4-BE49-F238E27FC236}">
                <a16:creationId xmlns:a16="http://schemas.microsoft.com/office/drawing/2014/main" id="{8DAB893C-50F2-2B45-8DD3-61F1954A85A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6879CB9-6394-234F-A708-EC812755F5CF}" type="slidenum">
              <a:rPr lang="en-US" altLang="en-US"/>
              <a:pPr>
                <a:spcBef>
                  <a:spcPct val="0"/>
                </a:spcBef>
              </a:pPr>
              <a:t>12</a:t>
            </a:fld>
            <a:endParaRPr lang="en-US" altLang="en-US"/>
          </a:p>
        </p:txBody>
      </p:sp>
      <p:sp>
        <p:nvSpPr>
          <p:cNvPr id="37890" name="Rectangle 2">
            <a:extLst>
              <a:ext uri="{FF2B5EF4-FFF2-40B4-BE49-F238E27FC236}">
                <a16:creationId xmlns:a16="http://schemas.microsoft.com/office/drawing/2014/main" id="{EE5E2B31-A649-B442-9997-4696087DF218}"/>
              </a:ext>
            </a:extLst>
          </p:cNvPr>
          <p:cNvSpPr>
            <a:spLocks noGrp="1" noRot="1" noChangeAspect="1" noChangeArrowheads="1" noTextEdit="1"/>
          </p:cNvSpPr>
          <p:nvPr>
            <p:ph type="sldImg"/>
          </p:nvPr>
        </p:nvSpPr>
        <p:spPr>
          <a:ln/>
        </p:spPr>
      </p:sp>
      <p:sp>
        <p:nvSpPr>
          <p:cNvPr id="50179" name="Rectangle 3">
            <a:extLst>
              <a:ext uri="{FF2B5EF4-FFF2-40B4-BE49-F238E27FC236}">
                <a16:creationId xmlns:a16="http://schemas.microsoft.com/office/drawing/2014/main" id="{FCB5169A-A106-F949-B767-9B2DA57D8FA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8ECB033-BE21-B44B-9429-6FF94BEF21F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8199D15-68B9-A146-9F6A-FB41AB6C1C25}" type="slidenum">
              <a:rPr lang="en-US" altLang="en-US"/>
              <a:pPr>
                <a:spcBef>
                  <a:spcPct val="0"/>
                </a:spcBef>
              </a:pPr>
              <a:t>13</a:t>
            </a:fld>
            <a:endParaRPr lang="en-US" altLang="en-US"/>
          </a:p>
        </p:txBody>
      </p:sp>
      <p:sp>
        <p:nvSpPr>
          <p:cNvPr id="39938" name="Rectangle 2">
            <a:extLst>
              <a:ext uri="{FF2B5EF4-FFF2-40B4-BE49-F238E27FC236}">
                <a16:creationId xmlns:a16="http://schemas.microsoft.com/office/drawing/2014/main" id="{2B9CB3EB-BE08-8647-9ED9-D8FB4FF972FC}"/>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A4F61978-FA51-7949-B738-1B7B4C2586F0}"/>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a:extLst>
              <a:ext uri="{FF2B5EF4-FFF2-40B4-BE49-F238E27FC236}">
                <a16:creationId xmlns:a16="http://schemas.microsoft.com/office/drawing/2014/main" id="{23DB1B4C-779A-3A4D-98ED-59EBAA01118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E09D861-ECC7-EF4D-8956-9979A1B30ADA}" type="slidenum">
              <a:rPr lang="en-US" altLang="en-US"/>
              <a:pPr>
                <a:spcBef>
                  <a:spcPct val="0"/>
                </a:spcBef>
              </a:pPr>
              <a:t>14</a:t>
            </a:fld>
            <a:endParaRPr lang="en-US" altLang="en-US"/>
          </a:p>
        </p:txBody>
      </p:sp>
      <p:sp>
        <p:nvSpPr>
          <p:cNvPr id="41986" name="Rectangle 2">
            <a:extLst>
              <a:ext uri="{FF2B5EF4-FFF2-40B4-BE49-F238E27FC236}">
                <a16:creationId xmlns:a16="http://schemas.microsoft.com/office/drawing/2014/main" id="{D08E5302-BF73-F64E-94AD-AE884C6F11C3}"/>
              </a:ext>
            </a:extLst>
          </p:cNvPr>
          <p:cNvSpPr>
            <a:spLocks noGrp="1" noRot="1" noChangeAspect="1" noChangeArrowheads="1" noTextEdit="1"/>
          </p:cNvSpPr>
          <p:nvPr>
            <p:ph type="sldImg"/>
          </p:nvPr>
        </p:nvSpPr>
        <p:spPr>
          <a:ln/>
        </p:spPr>
      </p:sp>
      <p:sp>
        <p:nvSpPr>
          <p:cNvPr id="52227" name="Rectangle 3">
            <a:extLst>
              <a:ext uri="{FF2B5EF4-FFF2-40B4-BE49-F238E27FC236}">
                <a16:creationId xmlns:a16="http://schemas.microsoft.com/office/drawing/2014/main" id="{FFAA4A5F-04AD-E040-BA63-04C44A7E6A2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5128C6B8-05FD-654A-A90A-C5D1592A38E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897311F-3D43-F642-BEC4-124E4BE4C2C3}" type="slidenum">
              <a:rPr lang="en-US" altLang="en-US"/>
              <a:pPr>
                <a:spcBef>
                  <a:spcPct val="0"/>
                </a:spcBef>
              </a:pPr>
              <a:t>15</a:t>
            </a:fld>
            <a:endParaRPr lang="en-US" altLang="en-US"/>
          </a:p>
        </p:txBody>
      </p:sp>
      <p:sp>
        <p:nvSpPr>
          <p:cNvPr id="44034" name="Rectangle 2">
            <a:extLst>
              <a:ext uri="{FF2B5EF4-FFF2-40B4-BE49-F238E27FC236}">
                <a16:creationId xmlns:a16="http://schemas.microsoft.com/office/drawing/2014/main" id="{F6115425-D4C0-944C-84DB-3B30892420F4}"/>
              </a:ext>
            </a:extLst>
          </p:cNvPr>
          <p:cNvSpPr>
            <a:spLocks noGrp="1" noRot="1" noChangeAspect="1" noChangeArrowheads="1" noTextEdit="1"/>
          </p:cNvSpPr>
          <p:nvPr>
            <p:ph type="sldImg"/>
          </p:nvPr>
        </p:nvSpPr>
        <p:spPr>
          <a:ln/>
        </p:spPr>
      </p:sp>
      <p:sp>
        <p:nvSpPr>
          <p:cNvPr id="53251" name="Rectangle 3">
            <a:extLst>
              <a:ext uri="{FF2B5EF4-FFF2-40B4-BE49-F238E27FC236}">
                <a16:creationId xmlns:a16="http://schemas.microsoft.com/office/drawing/2014/main" id="{A3FB1CC2-E381-3E4A-9548-3684A31B408A}"/>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a:extLst>
              <a:ext uri="{FF2B5EF4-FFF2-40B4-BE49-F238E27FC236}">
                <a16:creationId xmlns:a16="http://schemas.microsoft.com/office/drawing/2014/main" id="{213EAB19-5377-EE4A-9C7E-B94CDB30CD8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6AAAF28-642A-A04F-ABD2-B6336C95569B}" type="slidenum">
              <a:rPr lang="en-US" altLang="en-US"/>
              <a:pPr>
                <a:spcBef>
                  <a:spcPct val="0"/>
                </a:spcBef>
              </a:pPr>
              <a:t>16</a:t>
            </a:fld>
            <a:endParaRPr lang="en-US" altLang="en-US"/>
          </a:p>
        </p:txBody>
      </p:sp>
      <p:sp>
        <p:nvSpPr>
          <p:cNvPr id="46082" name="Rectangle 2">
            <a:extLst>
              <a:ext uri="{FF2B5EF4-FFF2-40B4-BE49-F238E27FC236}">
                <a16:creationId xmlns:a16="http://schemas.microsoft.com/office/drawing/2014/main" id="{507E8FC5-684F-C34B-8936-20A473B7DEA6}"/>
              </a:ext>
            </a:extLst>
          </p:cNvPr>
          <p:cNvSpPr>
            <a:spLocks noGrp="1" noRot="1" noChangeAspect="1" noChangeArrowheads="1" noTextEdit="1"/>
          </p:cNvSpPr>
          <p:nvPr>
            <p:ph type="sldImg"/>
          </p:nvPr>
        </p:nvSpPr>
        <p:spPr>
          <a:ln/>
        </p:spPr>
      </p:sp>
      <p:sp>
        <p:nvSpPr>
          <p:cNvPr id="54275" name="Rectangle 3">
            <a:extLst>
              <a:ext uri="{FF2B5EF4-FFF2-40B4-BE49-F238E27FC236}">
                <a16:creationId xmlns:a16="http://schemas.microsoft.com/office/drawing/2014/main" id="{21ACB933-D484-F84C-8D9F-97F4AA87F49F}"/>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a:extLst>
              <a:ext uri="{FF2B5EF4-FFF2-40B4-BE49-F238E27FC236}">
                <a16:creationId xmlns:a16="http://schemas.microsoft.com/office/drawing/2014/main" id="{E1DD9141-65B6-8F48-AEB0-9835099E8E1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BE80A32-3472-0D48-845C-C8C39692DE76}" type="slidenum">
              <a:rPr lang="en-US" altLang="en-US"/>
              <a:pPr>
                <a:spcBef>
                  <a:spcPct val="0"/>
                </a:spcBef>
              </a:pPr>
              <a:t>17</a:t>
            </a:fld>
            <a:endParaRPr lang="en-US" altLang="en-US"/>
          </a:p>
        </p:txBody>
      </p:sp>
      <p:sp>
        <p:nvSpPr>
          <p:cNvPr id="48130" name="Rectangle 2">
            <a:extLst>
              <a:ext uri="{FF2B5EF4-FFF2-40B4-BE49-F238E27FC236}">
                <a16:creationId xmlns:a16="http://schemas.microsoft.com/office/drawing/2014/main" id="{A83076E1-73F1-0E46-9E69-8E058917C89B}"/>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48DD3C20-4404-2449-A03F-7E95E2399EEE}"/>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a:extLst>
              <a:ext uri="{FF2B5EF4-FFF2-40B4-BE49-F238E27FC236}">
                <a16:creationId xmlns:a16="http://schemas.microsoft.com/office/drawing/2014/main" id="{47D9E012-1C78-5B49-B020-005BC4EA443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D27EBD9-5A01-ED40-AF31-83E472E43DC8}" type="slidenum">
              <a:rPr lang="en-US" altLang="en-US"/>
              <a:pPr>
                <a:spcBef>
                  <a:spcPct val="0"/>
                </a:spcBef>
              </a:pPr>
              <a:t>18</a:t>
            </a:fld>
            <a:endParaRPr lang="en-US" altLang="en-US"/>
          </a:p>
        </p:txBody>
      </p:sp>
      <p:sp>
        <p:nvSpPr>
          <p:cNvPr id="50178" name="Rectangle 2">
            <a:extLst>
              <a:ext uri="{FF2B5EF4-FFF2-40B4-BE49-F238E27FC236}">
                <a16:creationId xmlns:a16="http://schemas.microsoft.com/office/drawing/2014/main" id="{3CBF3A2F-0B53-EA49-87E7-4D39BC10C14D}"/>
              </a:ext>
            </a:extLst>
          </p:cNvPr>
          <p:cNvSpPr>
            <a:spLocks noGrp="1" noRot="1" noChangeAspect="1" noChangeArrowheads="1" noTextEdit="1"/>
          </p:cNvSpPr>
          <p:nvPr>
            <p:ph type="sldImg"/>
          </p:nvPr>
        </p:nvSpPr>
        <p:spPr>
          <a:ln/>
        </p:spPr>
      </p:sp>
      <p:sp>
        <p:nvSpPr>
          <p:cNvPr id="56323" name="Rectangle 3">
            <a:extLst>
              <a:ext uri="{FF2B5EF4-FFF2-40B4-BE49-F238E27FC236}">
                <a16:creationId xmlns:a16="http://schemas.microsoft.com/office/drawing/2014/main" id="{C1E944CF-1797-0547-A98F-44FF7864382C}"/>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a:extLst>
              <a:ext uri="{FF2B5EF4-FFF2-40B4-BE49-F238E27FC236}">
                <a16:creationId xmlns:a16="http://schemas.microsoft.com/office/drawing/2014/main" id="{ADC8BC31-56A8-364E-9314-ADBA9967927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68DD4BB-A90F-B14C-945F-9C64155CB862}" type="slidenum">
              <a:rPr lang="en-US" altLang="en-US"/>
              <a:pPr>
                <a:spcBef>
                  <a:spcPct val="0"/>
                </a:spcBef>
              </a:pPr>
              <a:t>19</a:t>
            </a:fld>
            <a:endParaRPr lang="en-US" altLang="en-US"/>
          </a:p>
        </p:txBody>
      </p:sp>
      <p:sp>
        <p:nvSpPr>
          <p:cNvPr id="52226" name="Rectangle 2">
            <a:extLst>
              <a:ext uri="{FF2B5EF4-FFF2-40B4-BE49-F238E27FC236}">
                <a16:creationId xmlns:a16="http://schemas.microsoft.com/office/drawing/2014/main" id="{F6A59988-DBB3-1946-B35E-CD425FB8F906}"/>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D983C018-C609-134C-A0FD-361FC1CFC8A1}"/>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087D33EC-B3F1-C142-A016-1E501E4A68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576A0C4-41B7-E44A-AB96-95A702A2297B}" type="slidenum">
              <a:rPr lang="en-US" altLang="en-US"/>
              <a:pPr>
                <a:spcBef>
                  <a:spcPct val="0"/>
                </a:spcBef>
              </a:pPr>
              <a:t>2</a:t>
            </a:fld>
            <a:endParaRPr lang="en-US" altLang="en-US"/>
          </a:p>
        </p:txBody>
      </p:sp>
      <p:sp>
        <p:nvSpPr>
          <p:cNvPr id="17410" name="Rectangle 1026">
            <a:extLst>
              <a:ext uri="{FF2B5EF4-FFF2-40B4-BE49-F238E27FC236}">
                <a16:creationId xmlns:a16="http://schemas.microsoft.com/office/drawing/2014/main" id="{1DBC90CC-0C8E-0B4A-99A5-917F85D2CC42}"/>
              </a:ext>
            </a:extLst>
          </p:cNvPr>
          <p:cNvSpPr>
            <a:spLocks noGrp="1" noRot="1" noChangeAspect="1" noChangeArrowheads="1" noTextEdit="1"/>
          </p:cNvSpPr>
          <p:nvPr>
            <p:ph type="sldImg"/>
          </p:nvPr>
        </p:nvSpPr>
        <p:spPr>
          <a:ln/>
        </p:spPr>
      </p:sp>
      <p:sp>
        <p:nvSpPr>
          <p:cNvPr id="19459" name="Rectangle 1027">
            <a:extLst>
              <a:ext uri="{FF2B5EF4-FFF2-40B4-BE49-F238E27FC236}">
                <a16:creationId xmlns:a16="http://schemas.microsoft.com/office/drawing/2014/main" id="{5EDBF840-B6C6-0A41-B4A0-5E081A238D6C}"/>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a:extLst>
              <a:ext uri="{FF2B5EF4-FFF2-40B4-BE49-F238E27FC236}">
                <a16:creationId xmlns:a16="http://schemas.microsoft.com/office/drawing/2014/main" id="{88179E40-1C24-DC48-99F7-02C788EB965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A77CAFB-8473-FE42-A276-049F393C4060}" type="slidenum">
              <a:rPr lang="en-US" altLang="en-US"/>
              <a:pPr>
                <a:spcBef>
                  <a:spcPct val="0"/>
                </a:spcBef>
              </a:pPr>
              <a:t>20</a:t>
            </a:fld>
            <a:endParaRPr lang="en-US" altLang="en-US"/>
          </a:p>
        </p:txBody>
      </p:sp>
      <p:sp>
        <p:nvSpPr>
          <p:cNvPr id="54274" name="Rectangle 1026">
            <a:extLst>
              <a:ext uri="{FF2B5EF4-FFF2-40B4-BE49-F238E27FC236}">
                <a16:creationId xmlns:a16="http://schemas.microsoft.com/office/drawing/2014/main" id="{4B91641B-1785-2D43-AAF6-4AC637B7BE06}"/>
              </a:ext>
            </a:extLst>
          </p:cNvPr>
          <p:cNvSpPr>
            <a:spLocks noGrp="1" noRot="1" noChangeAspect="1" noChangeArrowheads="1" noTextEdit="1"/>
          </p:cNvSpPr>
          <p:nvPr>
            <p:ph type="sldImg"/>
          </p:nvPr>
        </p:nvSpPr>
        <p:spPr>
          <a:ln/>
        </p:spPr>
      </p:sp>
      <p:sp>
        <p:nvSpPr>
          <p:cNvPr id="58371" name="Rectangle 1027">
            <a:extLst>
              <a:ext uri="{FF2B5EF4-FFF2-40B4-BE49-F238E27FC236}">
                <a16:creationId xmlns:a16="http://schemas.microsoft.com/office/drawing/2014/main" id="{45A33F5A-4A17-5648-B4AB-19DF89F69860}"/>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0F598D50-6A8D-CE45-8A53-DF1C82C8F74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33A2AC8-7893-9C43-BA4E-52C8358860DC}" type="slidenum">
              <a:rPr lang="en-US" altLang="en-US"/>
              <a:pPr>
                <a:spcBef>
                  <a:spcPct val="0"/>
                </a:spcBef>
              </a:pPr>
              <a:t>21</a:t>
            </a:fld>
            <a:endParaRPr lang="en-US" altLang="en-US"/>
          </a:p>
        </p:txBody>
      </p:sp>
      <p:sp>
        <p:nvSpPr>
          <p:cNvPr id="56322" name="Rectangle 2">
            <a:extLst>
              <a:ext uri="{FF2B5EF4-FFF2-40B4-BE49-F238E27FC236}">
                <a16:creationId xmlns:a16="http://schemas.microsoft.com/office/drawing/2014/main" id="{8BE9DAB3-3FA3-3E42-AE15-7AC59EDC27EF}"/>
              </a:ext>
            </a:extLst>
          </p:cNvPr>
          <p:cNvSpPr>
            <a:spLocks noGrp="1" noRot="1" noChangeAspect="1" noChangeArrowheads="1" noTextEdit="1"/>
          </p:cNvSpPr>
          <p:nvPr>
            <p:ph type="sldImg"/>
          </p:nvPr>
        </p:nvSpPr>
        <p:spPr>
          <a:ln/>
        </p:spPr>
      </p:sp>
      <p:sp>
        <p:nvSpPr>
          <p:cNvPr id="29699" name="Rectangle 3">
            <a:extLst>
              <a:ext uri="{FF2B5EF4-FFF2-40B4-BE49-F238E27FC236}">
                <a16:creationId xmlns:a16="http://schemas.microsoft.com/office/drawing/2014/main" id="{51575B56-8AD2-A44C-B181-113FBD750F7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a:extLst>
              <a:ext uri="{FF2B5EF4-FFF2-40B4-BE49-F238E27FC236}">
                <a16:creationId xmlns:a16="http://schemas.microsoft.com/office/drawing/2014/main" id="{A09913B9-8008-BE4B-95C8-A16B7C59E30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CA832BF-D5B2-B745-8537-057E5FA282E3}" type="slidenum">
              <a:rPr lang="en-US" altLang="en-US"/>
              <a:pPr>
                <a:spcBef>
                  <a:spcPct val="0"/>
                </a:spcBef>
              </a:pPr>
              <a:t>22</a:t>
            </a:fld>
            <a:endParaRPr lang="en-US" altLang="en-US"/>
          </a:p>
        </p:txBody>
      </p:sp>
      <p:sp>
        <p:nvSpPr>
          <p:cNvPr id="58370" name="Rectangle 2">
            <a:extLst>
              <a:ext uri="{FF2B5EF4-FFF2-40B4-BE49-F238E27FC236}">
                <a16:creationId xmlns:a16="http://schemas.microsoft.com/office/drawing/2014/main" id="{BF4A7C7D-A2AE-E244-B6C9-3249AEF88844}"/>
              </a:ext>
            </a:extLst>
          </p:cNvPr>
          <p:cNvSpPr>
            <a:spLocks noGrp="1" noRot="1" noChangeAspect="1" noChangeArrowheads="1" noTextEdit="1"/>
          </p:cNvSpPr>
          <p:nvPr>
            <p:ph type="sldImg"/>
          </p:nvPr>
        </p:nvSpPr>
        <p:spPr>
          <a:ln/>
        </p:spPr>
      </p:sp>
      <p:sp>
        <p:nvSpPr>
          <p:cNvPr id="32771" name="Rectangle 3">
            <a:extLst>
              <a:ext uri="{FF2B5EF4-FFF2-40B4-BE49-F238E27FC236}">
                <a16:creationId xmlns:a16="http://schemas.microsoft.com/office/drawing/2014/main" id="{BB3A216C-CE4A-0B49-9960-DC4A5EEAA0E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a:extLst>
              <a:ext uri="{FF2B5EF4-FFF2-40B4-BE49-F238E27FC236}">
                <a16:creationId xmlns:a16="http://schemas.microsoft.com/office/drawing/2014/main" id="{BB8BBEBE-714A-5F43-8522-AAA21F67D13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96445E4-2036-EA4A-8432-E60C24872DEE}" type="slidenum">
              <a:rPr lang="en-US" altLang="en-US"/>
              <a:pPr>
                <a:spcBef>
                  <a:spcPct val="0"/>
                </a:spcBef>
              </a:pPr>
              <a:t>23</a:t>
            </a:fld>
            <a:endParaRPr lang="en-US" altLang="en-US"/>
          </a:p>
        </p:txBody>
      </p:sp>
      <p:sp>
        <p:nvSpPr>
          <p:cNvPr id="60418" name="Rectangle 2">
            <a:extLst>
              <a:ext uri="{FF2B5EF4-FFF2-40B4-BE49-F238E27FC236}">
                <a16:creationId xmlns:a16="http://schemas.microsoft.com/office/drawing/2014/main" id="{558C0D08-F678-164C-9AAA-C0B24583A6C9}"/>
              </a:ext>
            </a:extLst>
          </p:cNvPr>
          <p:cNvSpPr>
            <a:spLocks noGrp="1" noRot="1" noChangeAspect="1" noChangeArrowheads="1" noTextEdit="1"/>
          </p:cNvSpPr>
          <p:nvPr>
            <p:ph type="sldImg"/>
          </p:nvPr>
        </p:nvSpPr>
        <p:spPr>
          <a:ln/>
        </p:spPr>
      </p:sp>
      <p:sp>
        <p:nvSpPr>
          <p:cNvPr id="30723" name="Rectangle 3">
            <a:extLst>
              <a:ext uri="{FF2B5EF4-FFF2-40B4-BE49-F238E27FC236}">
                <a16:creationId xmlns:a16="http://schemas.microsoft.com/office/drawing/2014/main" id="{08DAE9AE-A4DD-594E-80C4-3A3AB6C1E03E}"/>
              </a:ext>
            </a:extLst>
          </p:cNvPr>
          <p:cNvSpPr>
            <a:spLocks noGrp="1" noChangeArrowheads="1"/>
          </p:cNvSpPr>
          <p:nvPr>
            <p:ph type="body" idx="1"/>
          </p:nvPr>
        </p:nvSpPr>
        <p:spPr/>
        <p:txBody>
          <a:bodyPr/>
          <a:lstStyle/>
          <a:p>
            <a:pPr eaLnBrk="1" hangingPunct="1">
              <a:defRPr/>
            </a:pPr>
            <a:endParaRPr lang="en-US" dirty="0">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a:extLst>
              <a:ext uri="{FF2B5EF4-FFF2-40B4-BE49-F238E27FC236}">
                <a16:creationId xmlns:a16="http://schemas.microsoft.com/office/drawing/2014/main" id="{42E17F38-723D-2F47-89FC-07050C29D1C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190CB89-3D17-724C-9DBA-7481D6E5289F}" type="slidenum">
              <a:rPr lang="en-US" altLang="en-US"/>
              <a:pPr>
                <a:spcBef>
                  <a:spcPct val="0"/>
                </a:spcBef>
              </a:pPr>
              <a:t>24</a:t>
            </a:fld>
            <a:endParaRPr lang="en-US" altLang="en-US"/>
          </a:p>
        </p:txBody>
      </p:sp>
      <p:sp>
        <p:nvSpPr>
          <p:cNvPr id="62466" name="Rectangle 2">
            <a:extLst>
              <a:ext uri="{FF2B5EF4-FFF2-40B4-BE49-F238E27FC236}">
                <a16:creationId xmlns:a16="http://schemas.microsoft.com/office/drawing/2014/main" id="{9AE00104-8551-E049-9E9E-0FB6D4A440F9}"/>
              </a:ext>
            </a:extLst>
          </p:cNvPr>
          <p:cNvSpPr>
            <a:spLocks noGrp="1" noRot="1" noChangeAspect="1" noChangeArrowheads="1" noTextEdit="1"/>
          </p:cNvSpPr>
          <p:nvPr>
            <p:ph type="sldImg"/>
          </p:nvPr>
        </p:nvSpPr>
        <p:spPr>
          <a:ln/>
        </p:spPr>
      </p:sp>
      <p:sp>
        <p:nvSpPr>
          <p:cNvPr id="34819" name="Rectangle 3">
            <a:extLst>
              <a:ext uri="{FF2B5EF4-FFF2-40B4-BE49-F238E27FC236}">
                <a16:creationId xmlns:a16="http://schemas.microsoft.com/office/drawing/2014/main" id="{5BF8BD30-023F-9746-9F1F-C4A096916075}"/>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a:extLst>
              <a:ext uri="{FF2B5EF4-FFF2-40B4-BE49-F238E27FC236}">
                <a16:creationId xmlns:a16="http://schemas.microsoft.com/office/drawing/2014/main" id="{0674E619-7D00-DE48-8CBF-F03D57E9FC2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4F09D2F-B0D5-154D-9F3D-2364BE7E2944}" type="slidenum">
              <a:rPr lang="en-US" altLang="en-US"/>
              <a:pPr>
                <a:spcBef>
                  <a:spcPct val="0"/>
                </a:spcBef>
              </a:pPr>
              <a:t>25</a:t>
            </a:fld>
            <a:endParaRPr lang="en-US" altLang="en-US"/>
          </a:p>
        </p:txBody>
      </p:sp>
      <p:sp>
        <p:nvSpPr>
          <p:cNvPr id="64514" name="Rectangle 2">
            <a:extLst>
              <a:ext uri="{FF2B5EF4-FFF2-40B4-BE49-F238E27FC236}">
                <a16:creationId xmlns:a16="http://schemas.microsoft.com/office/drawing/2014/main" id="{1F0F304C-BF58-1444-B337-9F706C804B08}"/>
              </a:ext>
            </a:extLst>
          </p:cNvPr>
          <p:cNvSpPr>
            <a:spLocks noGrp="1" noRot="1" noChangeAspect="1" noChangeArrowheads="1" noTextEdit="1"/>
          </p:cNvSpPr>
          <p:nvPr>
            <p:ph type="sldImg"/>
          </p:nvPr>
        </p:nvSpPr>
        <p:spPr>
          <a:ln/>
        </p:spPr>
      </p:sp>
      <p:sp>
        <p:nvSpPr>
          <p:cNvPr id="59395" name="Rectangle 3">
            <a:extLst>
              <a:ext uri="{FF2B5EF4-FFF2-40B4-BE49-F238E27FC236}">
                <a16:creationId xmlns:a16="http://schemas.microsoft.com/office/drawing/2014/main" id="{2CA9DE34-FBF4-654C-9BAF-90D465B3F65A}"/>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a:extLst>
              <a:ext uri="{FF2B5EF4-FFF2-40B4-BE49-F238E27FC236}">
                <a16:creationId xmlns:a16="http://schemas.microsoft.com/office/drawing/2014/main" id="{D2A86BF4-BD28-334C-B577-4439DB307F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259A883-9393-C848-83D3-0D9CC9C079F5}" type="slidenum">
              <a:rPr lang="en-US" altLang="en-US"/>
              <a:pPr>
                <a:spcBef>
                  <a:spcPct val="0"/>
                </a:spcBef>
              </a:pPr>
              <a:t>26</a:t>
            </a:fld>
            <a:endParaRPr lang="en-US" altLang="en-US"/>
          </a:p>
        </p:txBody>
      </p:sp>
      <p:sp>
        <p:nvSpPr>
          <p:cNvPr id="66562" name="Rectangle 2">
            <a:extLst>
              <a:ext uri="{FF2B5EF4-FFF2-40B4-BE49-F238E27FC236}">
                <a16:creationId xmlns:a16="http://schemas.microsoft.com/office/drawing/2014/main" id="{DA857EAB-18A9-484F-B855-A3F48C683130}"/>
              </a:ext>
            </a:extLst>
          </p:cNvPr>
          <p:cNvSpPr>
            <a:spLocks noGrp="1" noRot="1" noChangeAspect="1" noChangeArrowheads="1" noTextEdit="1"/>
          </p:cNvSpPr>
          <p:nvPr>
            <p:ph type="sldImg"/>
          </p:nvPr>
        </p:nvSpPr>
        <p:spPr>
          <a:ln/>
        </p:spPr>
      </p:sp>
      <p:sp>
        <p:nvSpPr>
          <p:cNvPr id="60419" name="Rectangle 3">
            <a:extLst>
              <a:ext uri="{FF2B5EF4-FFF2-40B4-BE49-F238E27FC236}">
                <a16:creationId xmlns:a16="http://schemas.microsoft.com/office/drawing/2014/main" id="{02710E88-67A9-C34C-98A0-F0AB09EDDA0D}"/>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a:extLst>
              <a:ext uri="{FF2B5EF4-FFF2-40B4-BE49-F238E27FC236}">
                <a16:creationId xmlns:a16="http://schemas.microsoft.com/office/drawing/2014/main" id="{5FF49205-40EB-C243-84DE-9394DA6D35F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498D67F-70D9-ED49-9406-34850C208AD0}" type="slidenum">
              <a:rPr lang="en-US" altLang="en-US"/>
              <a:pPr>
                <a:spcBef>
                  <a:spcPct val="0"/>
                </a:spcBef>
              </a:pPr>
              <a:t>27</a:t>
            </a:fld>
            <a:endParaRPr lang="en-US" altLang="en-US"/>
          </a:p>
        </p:txBody>
      </p:sp>
      <p:sp>
        <p:nvSpPr>
          <p:cNvPr id="68610" name="Rectangle 2">
            <a:extLst>
              <a:ext uri="{FF2B5EF4-FFF2-40B4-BE49-F238E27FC236}">
                <a16:creationId xmlns:a16="http://schemas.microsoft.com/office/drawing/2014/main" id="{43A67F86-B3A6-C444-AE01-63F7E3550D5D}"/>
              </a:ext>
            </a:extLst>
          </p:cNvPr>
          <p:cNvSpPr>
            <a:spLocks noGrp="1" noRot="1" noChangeAspect="1" noChangeArrowheads="1" noTextEdit="1"/>
          </p:cNvSpPr>
          <p:nvPr>
            <p:ph type="sldImg"/>
          </p:nvPr>
        </p:nvSpPr>
        <p:spPr>
          <a:ln/>
        </p:spPr>
      </p:sp>
      <p:sp>
        <p:nvSpPr>
          <p:cNvPr id="61443" name="Rectangle 3">
            <a:extLst>
              <a:ext uri="{FF2B5EF4-FFF2-40B4-BE49-F238E27FC236}">
                <a16:creationId xmlns:a16="http://schemas.microsoft.com/office/drawing/2014/main" id="{81AD2826-BD9E-8641-A761-11784CF7024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a:extLst>
              <a:ext uri="{FF2B5EF4-FFF2-40B4-BE49-F238E27FC236}">
                <a16:creationId xmlns:a16="http://schemas.microsoft.com/office/drawing/2014/main" id="{7F9C3295-6A8E-3B4E-A83F-0C208A3E6E4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4040014-2917-3848-8607-595A5F98FE0C}" type="slidenum">
              <a:rPr lang="en-US" altLang="en-US"/>
              <a:pPr>
                <a:spcBef>
                  <a:spcPct val="0"/>
                </a:spcBef>
              </a:pPr>
              <a:t>28</a:t>
            </a:fld>
            <a:endParaRPr lang="en-US" altLang="en-US"/>
          </a:p>
        </p:txBody>
      </p:sp>
      <p:sp>
        <p:nvSpPr>
          <p:cNvPr id="70658" name="Rectangle 2">
            <a:extLst>
              <a:ext uri="{FF2B5EF4-FFF2-40B4-BE49-F238E27FC236}">
                <a16:creationId xmlns:a16="http://schemas.microsoft.com/office/drawing/2014/main" id="{217C77C8-6BD8-9F4B-9AB0-CA2A0AB5D4EF}"/>
              </a:ext>
            </a:extLst>
          </p:cNvPr>
          <p:cNvSpPr>
            <a:spLocks noGrp="1" noRot="1" noChangeAspect="1" noChangeArrowheads="1" noTextEdit="1"/>
          </p:cNvSpPr>
          <p:nvPr>
            <p:ph type="sldImg"/>
          </p:nvPr>
        </p:nvSpPr>
        <p:spPr>
          <a:ln/>
        </p:spPr>
      </p:sp>
      <p:sp>
        <p:nvSpPr>
          <p:cNvPr id="62467" name="Rectangle 3">
            <a:extLst>
              <a:ext uri="{FF2B5EF4-FFF2-40B4-BE49-F238E27FC236}">
                <a16:creationId xmlns:a16="http://schemas.microsoft.com/office/drawing/2014/main" id="{A68BE364-94B7-8045-A50C-ECEB7F81EFB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a:extLst>
              <a:ext uri="{FF2B5EF4-FFF2-40B4-BE49-F238E27FC236}">
                <a16:creationId xmlns:a16="http://schemas.microsoft.com/office/drawing/2014/main" id="{E9C4D28B-A32C-5443-8796-684CAB3CCD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CE9616-7905-5641-938A-97B1C9B4E630}" type="slidenum">
              <a:rPr lang="en-US" altLang="en-US"/>
              <a:pPr>
                <a:spcBef>
                  <a:spcPct val="0"/>
                </a:spcBef>
              </a:pPr>
              <a:t>29</a:t>
            </a:fld>
            <a:endParaRPr lang="en-US" altLang="en-US"/>
          </a:p>
        </p:txBody>
      </p:sp>
      <p:sp>
        <p:nvSpPr>
          <p:cNvPr id="72706" name="Rectangle 2">
            <a:extLst>
              <a:ext uri="{FF2B5EF4-FFF2-40B4-BE49-F238E27FC236}">
                <a16:creationId xmlns:a16="http://schemas.microsoft.com/office/drawing/2014/main" id="{08DAB0FC-CDC9-114E-A50B-D50987C6533E}"/>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20AD4B8-4366-5F43-A17F-7719F1BB0B35}"/>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15563AC9-C7A4-F94E-8D18-DE867C35CBF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E32F091-7B82-A644-8363-FEC752B525FF}" type="slidenum">
              <a:rPr lang="en-US" altLang="en-US"/>
              <a:pPr>
                <a:spcBef>
                  <a:spcPct val="0"/>
                </a:spcBef>
              </a:pPr>
              <a:t>3</a:t>
            </a:fld>
            <a:endParaRPr lang="en-US" altLang="en-US"/>
          </a:p>
        </p:txBody>
      </p:sp>
      <p:sp>
        <p:nvSpPr>
          <p:cNvPr id="19458" name="Rectangle 1026">
            <a:extLst>
              <a:ext uri="{FF2B5EF4-FFF2-40B4-BE49-F238E27FC236}">
                <a16:creationId xmlns:a16="http://schemas.microsoft.com/office/drawing/2014/main" id="{2209F3E5-3D9C-854E-AEC6-8A561B47F758}"/>
              </a:ext>
            </a:extLst>
          </p:cNvPr>
          <p:cNvSpPr>
            <a:spLocks noGrp="1" noRot="1" noChangeAspect="1" noChangeArrowheads="1" noTextEdit="1"/>
          </p:cNvSpPr>
          <p:nvPr>
            <p:ph type="sldImg"/>
          </p:nvPr>
        </p:nvSpPr>
        <p:spPr>
          <a:ln/>
        </p:spPr>
      </p:sp>
      <p:sp>
        <p:nvSpPr>
          <p:cNvPr id="20483" name="Rectangle 1027">
            <a:extLst>
              <a:ext uri="{FF2B5EF4-FFF2-40B4-BE49-F238E27FC236}">
                <a16:creationId xmlns:a16="http://schemas.microsoft.com/office/drawing/2014/main" id="{8C351EFE-8D49-7743-ADBB-20E913D9BEA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a:extLst>
              <a:ext uri="{FF2B5EF4-FFF2-40B4-BE49-F238E27FC236}">
                <a16:creationId xmlns:a16="http://schemas.microsoft.com/office/drawing/2014/main" id="{11FC8E40-78C4-EE4D-8412-32E350F994A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F92381F-E198-4D48-AC54-C83C9CDAD7C8}" type="slidenum">
              <a:rPr lang="en-US" altLang="en-US"/>
              <a:pPr>
                <a:spcBef>
                  <a:spcPct val="0"/>
                </a:spcBef>
              </a:pPr>
              <a:t>30</a:t>
            </a:fld>
            <a:endParaRPr lang="en-US" altLang="en-US"/>
          </a:p>
        </p:txBody>
      </p:sp>
      <p:sp>
        <p:nvSpPr>
          <p:cNvPr id="74754" name="Rectangle 2">
            <a:extLst>
              <a:ext uri="{FF2B5EF4-FFF2-40B4-BE49-F238E27FC236}">
                <a16:creationId xmlns:a16="http://schemas.microsoft.com/office/drawing/2014/main" id="{59BB2BD2-F2F9-A047-B68B-EEBF439F641C}"/>
              </a:ext>
            </a:extLst>
          </p:cNvPr>
          <p:cNvSpPr>
            <a:spLocks noGrp="1" noRot="1" noChangeAspect="1" noChangeArrowheads="1" noTextEdit="1"/>
          </p:cNvSpPr>
          <p:nvPr>
            <p:ph type="sldImg"/>
          </p:nvPr>
        </p:nvSpPr>
        <p:spPr>
          <a:ln/>
        </p:spPr>
      </p:sp>
      <p:sp>
        <p:nvSpPr>
          <p:cNvPr id="66563" name="Rectangle 3">
            <a:extLst>
              <a:ext uri="{FF2B5EF4-FFF2-40B4-BE49-F238E27FC236}">
                <a16:creationId xmlns:a16="http://schemas.microsoft.com/office/drawing/2014/main" id="{76C018CB-255E-8F45-809A-B9CD433F43C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a:extLst>
              <a:ext uri="{FF2B5EF4-FFF2-40B4-BE49-F238E27FC236}">
                <a16:creationId xmlns:a16="http://schemas.microsoft.com/office/drawing/2014/main" id="{349C3BC8-503C-1D4C-B5BF-CA0983E11C6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ECC3382-BB0D-B346-8B4D-0111C32F60DE}" type="slidenum">
              <a:rPr lang="en-US" altLang="en-US"/>
              <a:pPr>
                <a:spcBef>
                  <a:spcPct val="0"/>
                </a:spcBef>
              </a:pPr>
              <a:t>31</a:t>
            </a:fld>
            <a:endParaRPr lang="en-US" altLang="en-US"/>
          </a:p>
        </p:txBody>
      </p:sp>
      <p:sp>
        <p:nvSpPr>
          <p:cNvPr id="76802" name="Rectangle 2">
            <a:extLst>
              <a:ext uri="{FF2B5EF4-FFF2-40B4-BE49-F238E27FC236}">
                <a16:creationId xmlns:a16="http://schemas.microsoft.com/office/drawing/2014/main" id="{97BC9543-CF5C-6E45-B375-F0D651D9092E}"/>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A98BC205-0706-4942-A33A-7024B198D875}"/>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a:extLst>
              <a:ext uri="{FF2B5EF4-FFF2-40B4-BE49-F238E27FC236}">
                <a16:creationId xmlns:a16="http://schemas.microsoft.com/office/drawing/2014/main" id="{44E3392E-7E8F-9841-856D-4BA248AADC4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18513DF-4391-874E-AEDE-6C1F31E29793}" type="slidenum">
              <a:rPr lang="en-US" altLang="en-US"/>
              <a:pPr>
                <a:spcBef>
                  <a:spcPct val="0"/>
                </a:spcBef>
              </a:pPr>
              <a:t>32</a:t>
            </a:fld>
            <a:endParaRPr lang="en-US" altLang="en-US"/>
          </a:p>
        </p:txBody>
      </p:sp>
      <p:sp>
        <p:nvSpPr>
          <p:cNvPr id="78850" name="Rectangle 2">
            <a:extLst>
              <a:ext uri="{FF2B5EF4-FFF2-40B4-BE49-F238E27FC236}">
                <a16:creationId xmlns:a16="http://schemas.microsoft.com/office/drawing/2014/main" id="{8D627852-DCC3-7949-8523-6C86E62166EA}"/>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F8BFCC1D-1ECD-A543-B8B5-E2A0E70992EC}"/>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a:extLst>
              <a:ext uri="{FF2B5EF4-FFF2-40B4-BE49-F238E27FC236}">
                <a16:creationId xmlns:a16="http://schemas.microsoft.com/office/drawing/2014/main" id="{0A3E577D-C0B0-4841-B9FF-22FE8C4E1C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A1F5889-1221-7C41-A572-734BDB1B0A01}" type="slidenum">
              <a:rPr lang="en-US" altLang="en-US"/>
              <a:pPr>
                <a:spcBef>
                  <a:spcPct val="0"/>
                </a:spcBef>
              </a:pPr>
              <a:t>33</a:t>
            </a:fld>
            <a:endParaRPr lang="en-US" altLang="en-US"/>
          </a:p>
        </p:txBody>
      </p:sp>
      <p:sp>
        <p:nvSpPr>
          <p:cNvPr id="80898" name="Rectangle 2">
            <a:extLst>
              <a:ext uri="{FF2B5EF4-FFF2-40B4-BE49-F238E27FC236}">
                <a16:creationId xmlns:a16="http://schemas.microsoft.com/office/drawing/2014/main" id="{D06EC5B7-E6AC-F849-B523-A940F36F74DE}"/>
              </a:ext>
            </a:extLst>
          </p:cNvPr>
          <p:cNvSpPr>
            <a:spLocks noGrp="1" noRot="1" noChangeAspect="1" noChangeArrowheads="1" noTextEdit="1"/>
          </p:cNvSpPr>
          <p:nvPr>
            <p:ph type="sldImg"/>
          </p:nvPr>
        </p:nvSpPr>
        <p:spPr>
          <a:ln/>
        </p:spPr>
      </p:sp>
      <p:sp>
        <p:nvSpPr>
          <p:cNvPr id="70659" name="Rectangle 3">
            <a:extLst>
              <a:ext uri="{FF2B5EF4-FFF2-40B4-BE49-F238E27FC236}">
                <a16:creationId xmlns:a16="http://schemas.microsoft.com/office/drawing/2014/main" id="{AB125808-5CE8-1B47-8070-3084E2BD4AC3}"/>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a:extLst>
              <a:ext uri="{FF2B5EF4-FFF2-40B4-BE49-F238E27FC236}">
                <a16:creationId xmlns:a16="http://schemas.microsoft.com/office/drawing/2014/main" id="{1E096A5C-174D-FA47-9F01-E82709DA65C3}"/>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AC28255-FA68-D540-9473-2D0D99AA061A}" type="slidenum">
              <a:rPr lang="en-US" altLang="en-US"/>
              <a:pPr>
                <a:spcBef>
                  <a:spcPct val="0"/>
                </a:spcBef>
              </a:pPr>
              <a:t>34</a:t>
            </a:fld>
            <a:endParaRPr lang="en-US" altLang="en-US"/>
          </a:p>
        </p:txBody>
      </p:sp>
      <p:sp>
        <p:nvSpPr>
          <p:cNvPr id="82946" name="Rectangle 2">
            <a:extLst>
              <a:ext uri="{FF2B5EF4-FFF2-40B4-BE49-F238E27FC236}">
                <a16:creationId xmlns:a16="http://schemas.microsoft.com/office/drawing/2014/main" id="{9B941869-917F-4145-BB98-1639741F7D4E}"/>
              </a:ext>
            </a:extLst>
          </p:cNvPr>
          <p:cNvSpPr>
            <a:spLocks noGrp="1" noRot="1" noChangeAspect="1" noChangeArrowheads="1" noTextEdit="1"/>
          </p:cNvSpPr>
          <p:nvPr>
            <p:ph type="sldImg"/>
          </p:nvPr>
        </p:nvSpPr>
        <p:spPr>
          <a:ln/>
        </p:spPr>
      </p:sp>
      <p:sp>
        <p:nvSpPr>
          <p:cNvPr id="87043" name="Rectangle 3">
            <a:extLst>
              <a:ext uri="{FF2B5EF4-FFF2-40B4-BE49-F238E27FC236}">
                <a16:creationId xmlns:a16="http://schemas.microsoft.com/office/drawing/2014/main" id="{B5A67A7C-BD8E-DE46-98ED-9F8979C0370A}"/>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a:extLst>
              <a:ext uri="{FF2B5EF4-FFF2-40B4-BE49-F238E27FC236}">
                <a16:creationId xmlns:a16="http://schemas.microsoft.com/office/drawing/2014/main" id="{585321F5-D81D-D04D-890C-C869F3F9D7C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A124007-0E76-5645-998B-51C1FE9F02B0}" type="slidenum">
              <a:rPr lang="en-US" altLang="en-US"/>
              <a:pPr>
                <a:spcBef>
                  <a:spcPct val="0"/>
                </a:spcBef>
              </a:pPr>
              <a:t>35</a:t>
            </a:fld>
            <a:endParaRPr lang="en-US" altLang="en-US"/>
          </a:p>
        </p:txBody>
      </p:sp>
      <p:sp>
        <p:nvSpPr>
          <p:cNvPr id="84994" name="Rectangle 2">
            <a:extLst>
              <a:ext uri="{FF2B5EF4-FFF2-40B4-BE49-F238E27FC236}">
                <a16:creationId xmlns:a16="http://schemas.microsoft.com/office/drawing/2014/main" id="{76A6C79B-B09D-8E48-BC60-203D26794487}"/>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14C43405-7C01-0D40-AF43-D210DB4FA4AF}"/>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a:extLst>
              <a:ext uri="{FF2B5EF4-FFF2-40B4-BE49-F238E27FC236}">
                <a16:creationId xmlns:a16="http://schemas.microsoft.com/office/drawing/2014/main" id="{08ADE252-FE9C-BD41-B2EC-7B6497594B85}"/>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92B9964-574F-DB48-8FD4-2CBE5929628B}" type="slidenum">
              <a:rPr lang="en-US" altLang="en-US"/>
              <a:pPr>
                <a:spcBef>
                  <a:spcPct val="0"/>
                </a:spcBef>
              </a:pPr>
              <a:t>36</a:t>
            </a:fld>
            <a:endParaRPr lang="en-US" altLang="en-US"/>
          </a:p>
        </p:txBody>
      </p:sp>
      <p:sp>
        <p:nvSpPr>
          <p:cNvPr id="87042" name="Rectangle 2">
            <a:extLst>
              <a:ext uri="{FF2B5EF4-FFF2-40B4-BE49-F238E27FC236}">
                <a16:creationId xmlns:a16="http://schemas.microsoft.com/office/drawing/2014/main" id="{E3E13ED8-009C-3E47-AD99-BEB058A9F6AB}"/>
              </a:ext>
            </a:extLst>
          </p:cNvPr>
          <p:cNvSpPr>
            <a:spLocks noGrp="1" noRot="1" noChangeAspect="1" noChangeArrowheads="1" noTextEdit="1"/>
          </p:cNvSpPr>
          <p:nvPr>
            <p:ph type="sldImg"/>
          </p:nvPr>
        </p:nvSpPr>
        <p:spPr>
          <a:ln/>
        </p:spPr>
      </p:sp>
      <p:sp>
        <p:nvSpPr>
          <p:cNvPr id="89091" name="Rectangle 3">
            <a:extLst>
              <a:ext uri="{FF2B5EF4-FFF2-40B4-BE49-F238E27FC236}">
                <a16:creationId xmlns:a16="http://schemas.microsoft.com/office/drawing/2014/main" id="{A90F7D0B-2BBB-354E-881A-8A055FC997F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a:extLst>
              <a:ext uri="{FF2B5EF4-FFF2-40B4-BE49-F238E27FC236}">
                <a16:creationId xmlns:a16="http://schemas.microsoft.com/office/drawing/2014/main" id="{18DB7C57-F6DC-854D-B87D-490D3E8D968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BDA1BB5-9059-A844-AA90-32C78997CFFD}" type="slidenum">
              <a:rPr lang="en-US" altLang="en-US"/>
              <a:pPr>
                <a:spcBef>
                  <a:spcPct val="0"/>
                </a:spcBef>
              </a:pPr>
              <a:t>37</a:t>
            </a:fld>
            <a:endParaRPr lang="en-US" altLang="en-US"/>
          </a:p>
        </p:txBody>
      </p:sp>
      <p:sp>
        <p:nvSpPr>
          <p:cNvPr id="89090" name="Rectangle 2">
            <a:extLst>
              <a:ext uri="{FF2B5EF4-FFF2-40B4-BE49-F238E27FC236}">
                <a16:creationId xmlns:a16="http://schemas.microsoft.com/office/drawing/2014/main" id="{9F47945D-2F5C-C84D-9AD1-936E100A283E}"/>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B14719A5-46B5-5242-B22D-31A672D59AE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a:extLst>
              <a:ext uri="{FF2B5EF4-FFF2-40B4-BE49-F238E27FC236}">
                <a16:creationId xmlns:a16="http://schemas.microsoft.com/office/drawing/2014/main" id="{BC408FA4-7714-4E44-B965-45328324BA2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F3BC26F-E0E0-BE42-8512-D416DB8C6EBA}" type="slidenum">
              <a:rPr lang="en-US" altLang="en-US"/>
              <a:pPr>
                <a:spcBef>
                  <a:spcPct val="0"/>
                </a:spcBef>
              </a:pPr>
              <a:t>38</a:t>
            </a:fld>
            <a:endParaRPr lang="en-US" altLang="en-US"/>
          </a:p>
        </p:txBody>
      </p:sp>
      <p:sp>
        <p:nvSpPr>
          <p:cNvPr id="91138" name="Rectangle 2">
            <a:extLst>
              <a:ext uri="{FF2B5EF4-FFF2-40B4-BE49-F238E27FC236}">
                <a16:creationId xmlns:a16="http://schemas.microsoft.com/office/drawing/2014/main" id="{2B92BAA3-9B5C-FB42-BD37-A6391AD66B8D}"/>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C3249FE2-36B7-DE4A-9AD4-6BBAD891E915}"/>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a:extLst>
              <a:ext uri="{FF2B5EF4-FFF2-40B4-BE49-F238E27FC236}">
                <a16:creationId xmlns:a16="http://schemas.microsoft.com/office/drawing/2014/main" id="{32CE8B92-DF93-D146-929F-DFCB6C5935ED}"/>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839D9319-C757-DD48-B4AB-8E35D87165FD}" type="slidenum">
              <a:rPr lang="en-US" altLang="en-US"/>
              <a:pPr>
                <a:spcBef>
                  <a:spcPct val="0"/>
                </a:spcBef>
              </a:pPr>
              <a:t>39</a:t>
            </a:fld>
            <a:endParaRPr lang="en-US" altLang="en-US"/>
          </a:p>
        </p:txBody>
      </p:sp>
      <p:sp>
        <p:nvSpPr>
          <p:cNvPr id="93186" name="Rectangle 2">
            <a:extLst>
              <a:ext uri="{FF2B5EF4-FFF2-40B4-BE49-F238E27FC236}">
                <a16:creationId xmlns:a16="http://schemas.microsoft.com/office/drawing/2014/main" id="{9369C27F-0165-3445-A720-7ACED3464338}"/>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9F508840-D7DC-9340-806F-0A11F9942DCF}"/>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53661CC4-D494-3C40-BE58-8F52DFFC0A78}"/>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FC6010A-AA2D-2648-85F8-BC9E747F1718}" type="slidenum">
              <a:rPr lang="en-US" altLang="en-US"/>
              <a:pPr>
                <a:spcBef>
                  <a:spcPct val="0"/>
                </a:spcBef>
              </a:pPr>
              <a:t>4</a:t>
            </a:fld>
            <a:endParaRPr lang="en-US" altLang="en-US"/>
          </a:p>
        </p:txBody>
      </p:sp>
      <p:sp>
        <p:nvSpPr>
          <p:cNvPr id="21506" name="Rectangle 1026">
            <a:extLst>
              <a:ext uri="{FF2B5EF4-FFF2-40B4-BE49-F238E27FC236}">
                <a16:creationId xmlns:a16="http://schemas.microsoft.com/office/drawing/2014/main" id="{A171DAFC-163B-F841-B3F3-C516F79D18B2}"/>
              </a:ext>
            </a:extLst>
          </p:cNvPr>
          <p:cNvSpPr>
            <a:spLocks noGrp="1" noRot="1" noChangeAspect="1" noChangeArrowheads="1" noTextEdit="1"/>
          </p:cNvSpPr>
          <p:nvPr>
            <p:ph type="sldImg"/>
          </p:nvPr>
        </p:nvSpPr>
        <p:spPr>
          <a:ln/>
        </p:spPr>
      </p:sp>
      <p:sp>
        <p:nvSpPr>
          <p:cNvPr id="21507" name="Rectangle 1027">
            <a:extLst>
              <a:ext uri="{FF2B5EF4-FFF2-40B4-BE49-F238E27FC236}">
                <a16:creationId xmlns:a16="http://schemas.microsoft.com/office/drawing/2014/main" id="{E1571F89-CB1F-1940-AED7-0FA555B5398B}"/>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a:extLst>
              <a:ext uri="{FF2B5EF4-FFF2-40B4-BE49-F238E27FC236}">
                <a16:creationId xmlns:a16="http://schemas.microsoft.com/office/drawing/2014/main" id="{63C60928-871E-B847-A5C2-F45EB576793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BB13520-0471-0742-B7DF-725F0DED5D16}" type="slidenum">
              <a:rPr lang="en-US" altLang="en-US"/>
              <a:pPr>
                <a:spcBef>
                  <a:spcPct val="0"/>
                </a:spcBef>
              </a:pPr>
              <a:t>40</a:t>
            </a:fld>
            <a:endParaRPr lang="en-US" altLang="en-US"/>
          </a:p>
        </p:txBody>
      </p:sp>
      <p:sp>
        <p:nvSpPr>
          <p:cNvPr id="95234" name="Rectangle 2">
            <a:extLst>
              <a:ext uri="{FF2B5EF4-FFF2-40B4-BE49-F238E27FC236}">
                <a16:creationId xmlns:a16="http://schemas.microsoft.com/office/drawing/2014/main" id="{CA333F98-625A-F740-BA6A-4D2FFED3A456}"/>
              </a:ext>
            </a:extLst>
          </p:cNvPr>
          <p:cNvSpPr>
            <a:spLocks noGrp="1" noRot="1" noChangeAspect="1" noChangeArrowheads="1" noTextEdit="1"/>
          </p:cNvSpPr>
          <p:nvPr>
            <p:ph type="sldImg"/>
          </p:nvPr>
        </p:nvSpPr>
        <p:spPr>
          <a:ln/>
        </p:spPr>
      </p:sp>
      <p:sp>
        <p:nvSpPr>
          <p:cNvPr id="93187" name="Rectangle 3">
            <a:extLst>
              <a:ext uri="{FF2B5EF4-FFF2-40B4-BE49-F238E27FC236}">
                <a16:creationId xmlns:a16="http://schemas.microsoft.com/office/drawing/2014/main" id="{F43CC631-27F1-D04D-9B8F-5B65DD6357DE}"/>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a:extLst>
              <a:ext uri="{FF2B5EF4-FFF2-40B4-BE49-F238E27FC236}">
                <a16:creationId xmlns:a16="http://schemas.microsoft.com/office/drawing/2014/main" id="{2C33FEE9-0C4C-0642-8418-B2A1537B77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B6A694E-2426-6642-802E-608DF15639B3}" type="slidenum">
              <a:rPr lang="en-US" altLang="en-US"/>
              <a:pPr>
                <a:spcBef>
                  <a:spcPct val="0"/>
                </a:spcBef>
              </a:pPr>
              <a:t>41</a:t>
            </a:fld>
            <a:endParaRPr lang="en-US" altLang="en-US"/>
          </a:p>
        </p:txBody>
      </p:sp>
      <p:sp>
        <p:nvSpPr>
          <p:cNvPr id="97282" name="Rectangle 2">
            <a:extLst>
              <a:ext uri="{FF2B5EF4-FFF2-40B4-BE49-F238E27FC236}">
                <a16:creationId xmlns:a16="http://schemas.microsoft.com/office/drawing/2014/main" id="{42F31E3F-CAFB-C541-88A0-C4BC7D9BD045}"/>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6BA8F56F-C2FF-AE4E-B437-DBD54A08FDC6}"/>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a:extLst>
              <a:ext uri="{FF2B5EF4-FFF2-40B4-BE49-F238E27FC236}">
                <a16:creationId xmlns:a16="http://schemas.microsoft.com/office/drawing/2014/main" id="{14C79A50-C3B4-7E42-AA65-A29C0B54669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28A9EBC-9864-ED44-93DE-9BD8EE37DB54}" type="slidenum">
              <a:rPr lang="en-US" altLang="en-US"/>
              <a:pPr>
                <a:spcBef>
                  <a:spcPct val="0"/>
                </a:spcBef>
              </a:pPr>
              <a:t>42</a:t>
            </a:fld>
            <a:endParaRPr lang="en-US" altLang="en-US"/>
          </a:p>
        </p:txBody>
      </p:sp>
      <p:sp>
        <p:nvSpPr>
          <p:cNvPr id="99330" name="Rectangle 2">
            <a:extLst>
              <a:ext uri="{FF2B5EF4-FFF2-40B4-BE49-F238E27FC236}">
                <a16:creationId xmlns:a16="http://schemas.microsoft.com/office/drawing/2014/main" id="{CC28F975-5C25-A647-A7F6-7B652E838045}"/>
              </a:ext>
            </a:extLst>
          </p:cNvPr>
          <p:cNvSpPr>
            <a:spLocks noGrp="1" noRot="1" noChangeAspect="1" noChangeArrowheads="1" noTextEdit="1"/>
          </p:cNvSpPr>
          <p:nvPr>
            <p:ph type="sldImg"/>
          </p:nvPr>
        </p:nvSpPr>
        <p:spPr>
          <a:ln/>
        </p:spPr>
      </p:sp>
      <p:sp>
        <p:nvSpPr>
          <p:cNvPr id="95235" name="Rectangle 3">
            <a:extLst>
              <a:ext uri="{FF2B5EF4-FFF2-40B4-BE49-F238E27FC236}">
                <a16:creationId xmlns:a16="http://schemas.microsoft.com/office/drawing/2014/main" id="{99EA95F4-86F5-014F-9506-737CE1ED6FFC}"/>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7">
            <a:extLst>
              <a:ext uri="{FF2B5EF4-FFF2-40B4-BE49-F238E27FC236}">
                <a16:creationId xmlns:a16="http://schemas.microsoft.com/office/drawing/2014/main" id="{26E2728B-8782-4546-9BA3-62EBBD6B58B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9C4635A-2EE1-F444-B495-8CF05342DC35}" type="slidenum">
              <a:rPr lang="en-US" altLang="en-US"/>
              <a:pPr>
                <a:spcBef>
                  <a:spcPct val="0"/>
                </a:spcBef>
              </a:pPr>
              <a:t>43</a:t>
            </a:fld>
            <a:endParaRPr lang="en-US" altLang="en-US"/>
          </a:p>
        </p:txBody>
      </p:sp>
      <p:sp>
        <p:nvSpPr>
          <p:cNvPr id="101378" name="Rectangle 2">
            <a:extLst>
              <a:ext uri="{FF2B5EF4-FFF2-40B4-BE49-F238E27FC236}">
                <a16:creationId xmlns:a16="http://schemas.microsoft.com/office/drawing/2014/main" id="{D7EADA74-3BB1-944B-848F-15795CC65F8F}"/>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42332773-2433-3B40-90C9-DF54EA719D7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7">
            <a:extLst>
              <a:ext uri="{FF2B5EF4-FFF2-40B4-BE49-F238E27FC236}">
                <a16:creationId xmlns:a16="http://schemas.microsoft.com/office/drawing/2014/main" id="{64D824B4-D02F-6A4E-8149-0E22D5C6246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7E40AC6-5947-444F-AE93-DFA77D6EAD76}" type="slidenum">
              <a:rPr lang="en-US" altLang="en-US"/>
              <a:pPr>
                <a:spcBef>
                  <a:spcPct val="0"/>
                </a:spcBef>
              </a:pPr>
              <a:t>45</a:t>
            </a:fld>
            <a:endParaRPr lang="en-US" altLang="en-US"/>
          </a:p>
        </p:txBody>
      </p:sp>
      <p:sp>
        <p:nvSpPr>
          <p:cNvPr id="104450" name="Rectangle 2">
            <a:extLst>
              <a:ext uri="{FF2B5EF4-FFF2-40B4-BE49-F238E27FC236}">
                <a16:creationId xmlns:a16="http://schemas.microsoft.com/office/drawing/2014/main" id="{822579D5-2737-6C4E-8562-8FDFE0274D5A}"/>
              </a:ext>
            </a:extLst>
          </p:cNvPr>
          <p:cNvSpPr>
            <a:spLocks noGrp="1" noRot="1" noChangeAspect="1" noChangeArrowheads="1" noTextEdit="1"/>
          </p:cNvSpPr>
          <p:nvPr>
            <p:ph type="sldImg"/>
          </p:nvPr>
        </p:nvSpPr>
        <p:spPr>
          <a:ln/>
        </p:spPr>
      </p:sp>
      <p:sp>
        <p:nvSpPr>
          <p:cNvPr id="97283" name="Rectangle 3">
            <a:extLst>
              <a:ext uri="{FF2B5EF4-FFF2-40B4-BE49-F238E27FC236}">
                <a16:creationId xmlns:a16="http://schemas.microsoft.com/office/drawing/2014/main" id="{564A3730-9A66-C847-B17E-06581714B066}"/>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a:extLst>
              <a:ext uri="{FF2B5EF4-FFF2-40B4-BE49-F238E27FC236}">
                <a16:creationId xmlns:a16="http://schemas.microsoft.com/office/drawing/2014/main" id="{9548A225-733C-8440-BBDD-7FACFE01ED8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B426526-D682-BF48-916F-2DD894EDD874}" type="slidenum">
              <a:rPr lang="en-US" altLang="en-US"/>
              <a:pPr>
                <a:spcBef>
                  <a:spcPct val="0"/>
                </a:spcBef>
              </a:pPr>
              <a:t>46</a:t>
            </a:fld>
            <a:endParaRPr lang="en-US" altLang="en-US"/>
          </a:p>
        </p:txBody>
      </p:sp>
      <p:sp>
        <p:nvSpPr>
          <p:cNvPr id="106498" name="Rectangle 2">
            <a:extLst>
              <a:ext uri="{FF2B5EF4-FFF2-40B4-BE49-F238E27FC236}">
                <a16:creationId xmlns:a16="http://schemas.microsoft.com/office/drawing/2014/main" id="{B8CA8B61-245A-D443-A452-9421A6724A7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BA652E1F-59F4-A24C-9C03-DDB497AFEB8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a:extLst>
              <a:ext uri="{FF2B5EF4-FFF2-40B4-BE49-F238E27FC236}">
                <a16:creationId xmlns:a16="http://schemas.microsoft.com/office/drawing/2014/main" id="{15B606B4-D01C-4F42-8BCF-781BE5CF4AA1}"/>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E044AE6-EE06-B84E-B167-313608ACFDFD}" type="slidenum">
              <a:rPr lang="en-US" altLang="en-US"/>
              <a:pPr>
                <a:spcBef>
                  <a:spcPct val="0"/>
                </a:spcBef>
              </a:pPr>
              <a:t>47</a:t>
            </a:fld>
            <a:endParaRPr lang="en-US" altLang="en-US"/>
          </a:p>
        </p:txBody>
      </p:sp>
      <p:sp>
        <p:nvSpPr>
          <p:cNvPr id="108546" name="Rectangle 2">
            <a:extLst>
              <a:ext uri="{FF2B5EF4-FFF2-40B4-BE49-F238E27FC236}">
                <a16:creationId xmlns:a16="http://schemas.microsoft.com/office/drawing/2014/main" id="{E74CDBCD-B9B6-C849-8137-52D93C34FCE2}"/>
              </a:ext>
            </a:extLst>
          </p:cNvPr>
          <p:cNvSpPr>
            <a:spLocks noGrp="1" noRot="1" noChangeAspect="1" noChangeArrowheads="1" noTextEdit="1"/>
          </p:cNvSpPr>
          <p:nvPr>
            <p:ph type="sldImg"/>
          </p:nvPr>
        </p:nvSpPr>
        <p:spPr>
          <a:ln/>
        </p:spPr>
      </p:sp>
      <p:sp>
        <p:nvSpPr>
          <p:cNvPr id="99331" name="Rectangle 3">
            <a:extLst>
              <a:ext uri="{FF2B5EF4-FFF2-40B4-BE49-F238E27FC236}">
                <a16:creationId xmlns:a16="http://schemas.microsoft.com/office/drawing/2014/main" id="{5E1DC5A0-EB46-374B-94B8-F47F07557640}"/>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AD402216-4809-4E42-BE1F-8D678E6B7B1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BA47E32-D0E5-654C-83F1-200DC91BDAD1}" type="slidenum">
              <a:rPr lang="en-US" altLang="en-US"/>
              <a:pPr>
                <a:spcBef>
                  <a:spcPct val="0"/>
                </a:spcBef>
              </a:pPr>
              <a:t>5</a:t>
            </a:fld>
            <a:endParaRPr lang="en-US" altLang="en-US"/>
          </a:p>
        </p:txBody>
      </p:sp>
      <p:sp>
        <p:nvSpPr>
          <p:cNvPr id="23554" name="Rectangle 1026">
            <a:extLst>
              <a:ext uri="{FF2B5EF4-FFF2-40B4-BE49-F238E27FC236}">
                <a16:creationId xmlns:a16="http://schemas.microsoft.com/office/drawing/2014/main" id="{02BD039E-47F9-8B4C-B11C-8A0BE84D6FBE}"/>
              </a:ext>
            </a:extLst>
          </p:cNvPr>
          <p:cNvSpPr>
            <a:spLocks noGrp="1" noRot="1" noChangeAspect="1" noChangeArrowheads="1" noTextEdit="1"/>
          </p:cNvSpPr>
          <p:nvPr>
            <p:ph type="sldImg"/>
          </p:nvPr>
        </p:nvSpPr>
        <p:spPr>
          <a:ln/>
        </p:spPr>
      </p:sp>
      <p:sp>
        <p:nvSpPr>
          <p:cNvPr id="22531" name="Rectangle 1027">
            <a:extLst>
              <a:ext uri="{FF2B5EF4-FFF2-40B4-BE49-F238E27FC236}">
                <a16:creationId xmlns:a16="http://schemas.microsoft.com/office/drawing/2014/main" id="{3E90B440-0BD5-A142-A42E-E177B88D792C}"/>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DDF471D8-3F49-5748-9216-0A1E620E844C}"/>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A57B1F8-7C58-D34A-AF88-FBFD96988A9B}" type="slidenum">
              <a:rPr lang="en-US" altLang="en-US"/>
              <a:pPr>
                <a:spcBef>
                  <a:spcPct val="0"/>
                </a:spcBef>
              </a:pPr>
              <a:t>6</a:t>
            </a:fld>
            <a:endParaRPr lang="en-US" altLang="en-US"/>
          </a:p>
        </p:txBody>
      </p:sp>
      <p:sp>
        <p:nvSpPr>
          <p:cNvPr id="25602" name="Rectangle 1026">
            <a:extLst>
              <a:ext uri="{FF2B5EF4-FFF2-40B4-BE49-F238E27FC236}">
                <a16:creationId xmlns:a16="http://schemas.microsoft.com/office/drawing/2014/main" id="{1BB6970A-2963-D24D-AA78-AE4AC86018EF}"/>
              </a:ext>
            </a:extLst>
          </p:cNvPr>
          <p:cNvSpPr>
            <a:spLocks noGrp="1" noRot="1" noChangeAspect="1" noChangeArrowheads="1" noTextEdit="1"/>
          </p:cNvSpPr>
          <p:nvPr>
            <p:ph type="sldImg"/>
          </p:nvPr>
        </p:nvSpPr>
        <p:spPr>
          <a:ln/>
        </p:spPr>
      </p:sp>
      <p:sp>
        <p:nvSpPr>
          <p:cNvPr id="23555" name="Rectangle 1027">
            <a:extLst>
              <a:ext uri="{FF2B5EF4-FFF2-40B4-BE49-F238E27FC236}">
                <a16:creationId xmlns:a16="http://schemas.microsoft.com/office/drawing/2014/main" id="{291F4637-93C0-7848-830D-E7BAE6D55DC7}"/>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8C4B5960-94B8-3A4A-9CFC-8CE554812D64}"/>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2488247-54C1-CC40-BA41-63356DCA1D70}" type="slidenum">
              <a:rPr lang="en-US" altLang="en-US"/>
              <a:pPr>
                <a:spcBef>
                  <a:spcPct val="0"/>
                </a:spcBef>
              </a:pPr>
              <a:t>7</a:t>
            </a:fld>
            <a:endParaRPr lang="en-US" altLang="en-US"/>
          </a:p>
        </p:txBody>
      </p:sp>
      <p:sp>
        <p:nvSpPr>
          <p:cNvPr id="27650" name="Rectangle 1026">
            <a:extLst>
              <a:ext uri="{FF2B5EF4-FFF2-40B4-BE49-F238E27FC236}">
                <a16:creationId xmlns:a16="http://schemas.microsoft.com/office/drawing/2014/main" id="{ED2DD7BD-9780-2643-B1E0-0E9282355887}"/>
              </a:ext>
            </a:extLst>
          </p:cNvPr>
          <p:cNvSpPr>
            <a:spLocks noGrp="1" noRot="1" noChangeAspect="1" noChangeArrowheads="1" noTextEdit="1"/>
          </p:cNvSpPr>
          <p:nvPr>
            <p:ph type="sldImg"/>
          </p:nvPr>
        </p:nvSpPr>
        <p:spPr>
          <a:ln/>
        </p:spPr>
      </p:sp>
      <p:sp>
        <p:nvSpPr>
          <p:cNvPr id="24579" name="Rectangle 1027">
            <a:extLst>
              <a:ext uri="{FF2B5EF4-FFF2-40B4-BE49-F238E27FC236}">
                <a16:creationId xmlns:a16="http://schemas.microsoft.com/office/drawing/2014/main" id="{64C04AB4-CF5D-9247-BA5E-41415ED62272}"/>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a:extLst>
              <a:ext uri="{FF2B5EF4-FFF2-40B4-BE49-F238E27FC236}">
                <a16:creationId xmlns:a16="http://schemas.microsoft.com/office/drawing/2014/main" id="{4C6E9B5D-3B44-2D45-966D-2ED95152AA0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9118FAD-4DC2-8C44-B71E-5002C1731DAF}" type="slidenum">
              <a:rPr lang="en-US" altLang="en-US"/>
              <a:pPr>
                <a:spcBef>
                  <a:spcPct val="0"/>
                </a:spcBef>
              </a:pPr>
              <a:t>8</a:t>
            </a:fld>
            <a:endParaRPr lang="en-US" altLang="en-US"/>
          </a:p>
        </p:txBody>
      </p:sp>
      <p:sp>
        <p:nvSpPr>
          <p:cNvPr id="29698" name="Rectangle 1026">
            <a:extLst>
              <a:ext uri="{FF2B5EF4-FFF2-40B4-BE49-F238E27FC236}">
                <a16:creationId xmlns:a16="http://schemas.microsoft.com/office/drawing/2014/main" id="{277103F3-2611-344D-BCE3-512893F2A3E2}"/>
              </a:ext>
            </a:extLst>
          </p:cNvPr>
          <p:cNvSpPr>
            <a:spLocks noGrp="1" noRot="1" noChangeAspect="1" noChangeArrowheads="1" noTextEdit="1"/>
          </p:cNvSpPr>
          <p:nvPr>
            <p:ph type="sldImg"/>
          </p:nvPr>
        </p:nvSpPr>
        <p:spPr>
          <a:ln/>
        </p:spPr>
      </p:sp>
      <p:sp>
        <p:nvSpPr>
          <p:cNvPr id="25603" name="Rectangle 1027">
            <a:extLst>
              <a:ext uri="{FF2B5EF4-FFF2-40B4-BE49-F238E27FC236}">
                <a16:creationId xmlns:a16="http://schemas.microsoft.com/office/drawing/2014/main" id="{B36BA1A8-5F19-6143-A059-CF764E3D594F}"/>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a:extLst>
              <a:ext uri="{FF2B5EF4-FFF2-40B4-BE49-F238E27FC236}">
                <a16:creationId xmlns:a16="http://schemas.microsoft.com/office/drawing/2014/main" id="{E3832631-993F-244F-86C0-AACF0C0E75D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5D3D065F-00B9-DA48-9A28-31B7671344EB}" type="slidenum">
              <a:rPr lang="en-US" altLang="en-US"/>
              <a:pPr>
                <a:spcBef>
                  <a:spcPct val="0"/>
                </a:spcBef>
              </a:pPr>
              <a:t>9</a:t>
            </a:fld>
            <a:endParaRPr lang="en-US" altLang="en-US"/>
          </a:p>
        </p:txBody>
      </p:sp>
      <p:sp>
        <p:nvSpPr>
          <p:cNvPr id="31746" name="Rectangle 1026">
            <a:extLst>
              <a:ext uri="{FF2B5EF4-FFF2-40B4-BE49-F238E27FC236}">
                <a16:creationId xmlns:a16="http://schemas.microsoft.com/office/drawing/2014/main" id="{609BBDC3-661F-4D43-B502-42DC12273866}"/>
              </a:ext>
            </a:extLst>
          </p:cNvPr>
          <p:cNvSpPr>
            <a:spLocks noGrp="1" noRot="1" noChangeAspect="1" noChangeArrowheads="1" noTextEdit="1"/>
          </p:cNvSpPr>
          <p:nvPr>
            <p:ph type="sldImg"/>
          </p:nvPr>
        </p:nvSpPr>
        <p:spPr>
          <a:ln/>
        </p:spPr>
      </p:sp>
      <p:sp>
        <p:nvSpPr>
          <p:cNvPr id="26627" name="Rectangle 1027">
            <a:extLst>
              <a:ext uri="{FF2B5EF4-FFF2-40B4-BE49-F238E27FC236}">
                <a16:creationId xmlns:a16="http://schemas.microsoft.com/office/drawing/2014/main" id="{D6E2200E-971C-7F45-BB9E-AC61EF220C39}"/>
              </a:ext>
            </a:extLst>
          </p:cNvPr>
          <p:cNvSpPr>
            <a:spLocks noGrp="1" noChangeArrowheads="1"/>
          </p:cNvSpPr>
          <p:nvPr>
            <p:ph type="body" idx="1"/>
          </p:nvPr>
        </p:nvSpPr>
        <p:spPr/>
        <p:txBody>
          <a:bodyPr/>
          <a:lstStyle/>
          <a:p>
            <a:pPr eaLnBrk="1" hangingPunct="1">
              <a:defRPr/>
            </a:pPr>
            <a:endParaRPr 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a:extLst>
              <a:ext uri="{FF2B5EF4-FFF2-40B4-BE49-F238E27FC236}">
                <a16:creationId xmlns:a16="http://schemas.microsoft.com/office/drawing/2014/main" id="{A9ECEF82-7B33-FB44-AC4E-092D63CE21C0}"/>
              </a:ext>
            </a:extLst>
          </p:cNvPr>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5" name="Arc 3">
            <a:extLst>
              <a:ext uri="{FF2B5EF4-FFF2-40B4-BE49-F238E27FC236}">
                <a16:creationId xmlns:a16="http://schemas.microsoft.com/office/drawing/2014/main" id="{802573FE-4350-DC47-B37C-16BEF75D3B90}"/>
              </a:ext>
            </a:extLst>
          </p:cNvPr>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endParaRPr lang="en-US"/>
          </a:p>
        </p:txBody>
      </p:sp>
      <p:sp>
        <p:nvSpPr>
          <p:cNvPr id="4100" name="Rectangle 4"/>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pPr lvl="0"/>
            <a:r>
              <a:rPr lang="en-US" noProof="0"/>
              <a:t>Click to edit Master title style</a:t>
            </a:r>
          </a:p>
        </p:txBody>
      </p:sp>
      <p:sp>
        <p:nvSpPr>
          <p:cNvPr id="4101" name="Rectangle 5"/>
          <p:cNvSpPr>
            <a:spLocks noGrp="1" noChangeArrowheads="1"/>
          </p:cNvSpPr>
          <p:nvPr>
            <p:ph type="subTitle" sz="quarter" idx="1"/>
          </p:nvPr>
        </p:nvSpPr>
        <p:spPr>
          <a:xfrm>
            <a:off x="4191000" y="1828800"/>
            <a:ext cx="4572000" cy="1752600"/>
          </a:xfrm>
        </p:spPr>
        <p:txBody>
          <a:bodyPr/>
          <a:lstStyle>
            <a:lvl1pPr marL="0" indent="0">
              <a:buFont typeface="Wingdings" charset="0"/>
              <a:buNone/>
              <a:defRPr sz="2400"/>
            </a:lvl1pPr>
          </a:lstStyle>
          <a:p>
            <a:pPr lvl="0"/>
            <a:r>
              <a:rPr lang="en-US" noProof="0"/>
              <a:t>Click to edit Master subtitle style</a:t>
            </a:r>
          </a:p>
        </p:txBody>
      </p:sp>
      <p:sp>
        <p:nvSpPr>
          <p:cNvPr id="6" name="Rectangle 6">
            <a:extLst>
              <a:ext uri="{FF2B5EF4-FFF2-40B4-BE49-F238E27FC236}">
                <a16:creationId xmlns:a16="http://schemas.microsoft.com/office/drawing/2014/main" id="{AD353647-4A95-E241-965E-04E3C5DC50B3}"/>
              </a:ext>
            </a:extLst>
          </p:cNvPr>
          <p:cNvSpPr>
            <a:spLocks noGrp="1" noChangeArrowheads="1"/>
          </p:cNvSpPr>
          <p:nvPr>
            <p:ph type="dt" sz="quarter" idx="10"/>
          </p:nvPr>
        </p:nvSpPr>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0CAD1E92-2EAE-CE49-9F40-AC03527EEDEE}"/>
              </a:ext>
            </a:extLst>
          </p:cNvPr>
          <p:cNvSpPr>
            <a:spLocks noGrp="1" noChangeArrowheads="1"/>
          </p:cNvSpPr>
          <p:nvPr>
            <p:ph type="ftr" sz="quarter" idx="11"/>
          </p:nvPr>
        </p:nvSpPr>
        <p:spPr/>
        <p:txBody>
          <a:bodyPr/>
          <a:lstStyle>
            <a:lvl1pPr>
              <a:defRPr/>
            </a:lvl1pPr>
          </a:lstStyle>
          <a:p>
            <a:pPr>
              <a:defRPr/>
            </a:pPr>
            <a:endParaRPr lang="en-US"/>
          </a:p>
        </p:txBody>
      </p:sp>
      <p:sp>
        <p:nvSpPr>
          <p:cNvPr id="8" name="Rectangle 8">
            <a:extLst>
              <a:ext uri="{FF2B5EF4-FFF2-40B4-BE49-F238E27FC236}">
                <a16:creationId xmlns:a16="http://schemas.microsoft.com/office/drawing/2014/main" id="{D27CE60F-D1D5-5C46-BA3E-9B29376A9380}"/>
              </a:ext>
            </a:extLst>
          </p:cNvPr>
          <p:cNvSpPr>
            <a:spLocks noGrp="1" noChangeArrowheads="1"/>
          </p:cNvSpPr>
          <p:nvPr>
            <p:ph type="sldNum" sz="quarter" idx="12"/>
          </p:nvPr>
        </p:nvSpPr>
        <p:spPr/>
        <p:txBody>
          <a:bodyPr/>
          <a:lstStyle>
            <a:lvl1pPr>
              <a:defRPr smtClean="0"/>
            </a:lvl1pPr>
          </a:lstStyle>
          <a:p>
            <a:pPr>
              <a:defRPr/>
            </a:pPr>
            <a:fld id="{312923BA-B838-4247-A4CF-D0933E5BEEF0}" type="slidenum">
              <a:rPr lang="en-US" altLang="en-US"/>
              <a:pPr>
                <a:defRPr/>
              </a:pPr>
              <a:t>‹#›</a:t>
            </a:fld>
            <a:endParaRPr lang="en-US" altLang="en-US"/>
          </a:p>
        </p:txBody>
      </p:sp>
    </p:spTree>
    <p:extLst>
      <p:ext uri="{BB962C8B-B14F-4D97-AF65-F5344CB8AC3E}">
        <p14:creationId xmlns:p14="http://schemas.microsoft.com/office/powerpoint/2010/main" val="1022616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F971A080-39BB-3143-8ADF-43FE9232389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8FDE2CD-6BC1-E74A-A7A3-853DADB6950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DEB063F-6060-DC4F-97FD-D72EA7A6F499}"/>
              </a:ext>
            </a:extLst>
          </p:cNvPr>
          <p:cNvSpPr>
            <a:spLocks noGrp="1" noChangeArrowheads="1"/>
          </p:cNvSpPr>
          <p:nvPr>
            <p:ph type="sldNum" sz="quarter" idx="12"/>
          </p:nvPr>
        </p:nvSpPr>
        <p:spPr>
          <a:ln/>
        </p:spPr>
        <p:txBody>
          <a:bodyPr/>
          <a:lstStyle>
            <a:lvl1pPr>
              <a:defRPr/>
            </a:lvl1pPr>
          </a:lstStyle>
          <a:p>
            <a:pPr>
              <a:defRPr/>
            </a:pPr>
            <a:fld id="{2D61EC07-BEB6-BC4E-BDA7-FFDA1F143AAF}" type="slidenum">
              <a:rPr lang="en-US" altLang="en-US"/>
              <a:pPr>
                <a:defRPr/>
              </a:pPr>
              <a:t>‹#›</a:t>
            </a:fld>
            <a:endParaRPr lang="en-US" altLang="en-US"/>
          </a:p>
        </p:txBody>
      </p:sp>
    </p:spTree>
    <p:extLst>
      <p:ext uri="{BB962C8B-B14F-4D97-AF65-F5344CB8AC3E}">
        <p14:creationId xmlns:p14="http://schemas.microsoft.com/office/powerpoint/2010/main" val="3609465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91400" y="609600"/>
            <a:ext cx="1524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819400" y="609600"/>
            <a:ext cx="44196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BF4A8C3E-ADB0-8F44-BD0B-6F0164CD7C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E83B1C3-D7EF-4B47-9718-DDA3AEAEB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A0546092-A890-414E-BE1A-222B6273D150}"/>
              </a:ext>
            </a:extLst>
          </p:cNvPr>
          <p:cNvSpPr>
            <a:spLocks noGrp="1" noChangeArrowheads="1"/>
          </p:cNvSpPr>
          <p:nvPr>
            <p:ph type="sldNum" sz="quarter" idx="12"/>
          </p:nvPr>
        </p:nvSpPr>
        <p:spPr>
          <a:ln/>
        </p:spPr>
        <p:txBody>
          <a:bodyPr/>
          <a:lstStyle>
            <a:lvl1pPr>
              <a:defRPr/>
            </a:lvl1pPr>
          </a:lstStyle>
          <a:p>
            <a:pPr>
              <a:defRPr/>
            </a:pPr>
            <a:fld id="{08440C76-8225-6D43-B985-43E2CEF00EB9}" type="slidenum">
              <a:rPr lang="en-US" altLang="en-US"/>
              <a:pPr>
                <a:defRPr/>
              </a:pPr>
              <a:t>‹#›</a:t>
            </a:fld>
            <a:endParaRPr lang="en-US" altLang="en-US"/>
          </a:p>
        </p:txBody>
      </p:sp>
    </p:spTree>
    <p:extLst>
      <p:ext uri="{BB962C8B-B14F-4D97-AF65-F5344CB8AC3E}">
        <p14:creationId xmlns:p14="http://schemas.microsoft.com/office/powerpoint/2010/main" val="3431443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E28F990D-6A88-FF46-98B6-39A54556DC9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3EDC5EB-E08B-7A40-AEA4-78ADACEDAD4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B47BF5F-0B37-7E40-B8C3-8AD8345E6FDF}"/>
              </a:ext>
            </a:extLst>
          </p:cNvPr>
          <p:cNvSpPr>
            <a:spLocks noGrp="1" noChangeArrowheads="1"/>
          </p:cNvSpPr>
          <p:nvPr>
            <p:ph type="sldNum" sz="quarter" idx="12"/>
          </p:nvPr>
        </p:nvSpPr>
        <p:spPr>
          <a:ln/>
        </p:spPr>
        <p:txBody>
          <a:bodyPr/>
          <a:lstStyle>
            <a:lvl1pPr>
              <a:defRPr/>
            </a:lvl1pPr>
          </a:lstStyle>
          <a:p>
            <a:pPr>
              <a:defRPr/>
            </a:pPr>
            <a:fld id="{DCBA7361-BDA9-FE44-8255-456E935BC47D}" type="slidenum">
              <a:rPr lang="en-US" altLang="en-US"/>
              <a:pPr>
                <a:defRPr/>
              </a:pPr>
              <a:t>‹#›</a:t>
            </a:fld>
            <a:endParaRPr lang="en-US" altLang="en-US"/>
          </a:p>
        </p:txBody>
      </p:sp>
    </p:spTree>
    <p:extLst>
      <p:ext uri="{BB962C8B-B14F-4D97-AF65-F5344CB8AC3E}">
        <p14:creationId xmlns:p14="http://schemas.microsoft.com/office/powerpoint/2010/main" val="1264904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914AE685-9288-A84B-9B7E-05AA6EE9DCB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FECB0D73-E0CC-8C43-AECD-4EC2C01AE8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0E01C6C0-4200-D949-9EA1-21B462D95974}"/>
              </a:ext>
            </a:extLst>
          </p:cNvPr>
          <p:cNvSpPr>
            <a:spLocks noGrp="1" noChangeArrowheads="1"/>
          </p:cNvSpPr>
          <p:nvPr>
            <p:ph type="sldNum" sz="quarter" idx="12"/>
          </p:nvPr>
        </p:nvSpPr>
        <p:spPr>
          <a:ln/>
        </p:spPr>
        <p:txBody>
          <a:bodyPr/>
          <a:lstStyle>
            <a:lvl1pPr>
              <a:defRPr/>
            </a:lvl1pPr>
          </a:lstStyle>
          <a:p>
            <a:pPr>
              <a:defRPr/>
            </a:pPr>
            <a:fld id="{6480C943-2B42-3945-BE88-7F35B48F9A32}" type="slidenum">
              <a:rPr lang="en-US" altLang="en-US"/>
              <a:pPr>
                <a:defRPr/>
              </a:pPr>
              <a:t>‹#›</a:t>
            </a:fld>
            <a:endParaRPr lang="en-US" altLang="en-US"/>
          </a:p>
        </p:txBody>
      </p:sp>
    </p:spTree>
    <p:extLst>
      <p:ext uri="{BB962C8B-B14F-4D97-AF65-F5344CB8AC3E}">
        <p14:creationId xmlns:p14="http://schemas.microsoft.com/office/powerpoint/2010/main" val="292253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8194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3600" y="1981200"/>
            <a:ext cx="2971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FDA9B7FA-340D-D041-8D6F-1C3019BBEA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2FE752A-764D-1341-9D9B-44579C203B4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7EC84F4D-62F3-0A46-B1B0-E0CDA0C95136}"/>
              </a:ext>
            </a:extLst>
          </p:cNvPr>
          <p:cNvSpPr>
            <a:spLocks noGrp="1" noChangeArrowheads="1"/>
          </p:cNvSpPr>
          <p:nvPr>
            <p:ph type="sldNum" sz="quarter" idx="12"/>
          </p:nvPr>
        </p:nvSpPr>
        <p:spPr>
          <a:ln/>
        </p:spPr>
        <p:txBody>
          <a:bodyPr/>
          <a:lstStyle>
            <a:lvl1pPr>
              <a:defRPr/>
            </a:lvl1pPr>
          </a:lstStyle>
          <a:p>
            <a:pPr>
              <a:defRPr/>
            </a:pPr>
            <a:fld id="{8C6FFDB0-8236-1F49-85B9-9D0E108B1178}" type="slidenum">
              <a:rPr lang="en-US" altLang="en-US"/>
              <a:pPr>
                <a:defRPr/>
              </a:pPr>
              <a:t>‹#›</a:t>
            </a:fld>
            <a:endParaRPr lang="en-US" altLang="en-US"/>
          </a:p>
        </p:txBody>
      </p:sp>
    </p:spTree>
    <p:extLst>
      <p:ext uri="{BB962C8B-B14F-4D97-AF65-F5344CB8AC3E}">
        <p14:creationId xmlns:p14="http://schemas.microsoft.com/office/powerpoint/2010/main" val="3309017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2C5FB13-1EA7-8E42-B27C-7AE6069A176A}"/>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70D17067-FC88-FA4F-BD68-FA1DD742CA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DEC7CFA6-9AD0-C441-9A19-70BB1D0D8722}"/>
              </a:ext>
            </a:extLst>
          </p:cNvPr>
          <p:cNvSpPr>
            <a:spLocks noGrp="1" noChangeArrowheads="1"/>
          </p:cNvSpPr>
          <p:nvPr>
            <p:ph type="sldNum" sz="quarter" idx="12"/>
          </p:nvPr>
        </p:nvSpPr>
        <p:spPr>
          <a:ln/>
        </p:spPr>
        <p:txBody>
          <a:bodyPr/>
          <a:lstStyle>
            <a:lvl1pPr>
              <a:defRPr/>
            </a:lvl1pPr>
          </a:lstStyle>
          <a:p>
            <a:pPr>
              <a:defRPr/>
            </a:pPr>
            <a:fld id="{B55AD279-07CF-3D47-A00E-134210FEBFE7}" type="slidenum">
              <a:rPr lang="en-US" altLang="en-US"/>
              <a:pPr>
                <a:defRPr/>
              </a:pPr>
              <a:t>‹#›</a:t>
            </a:fld>
            <a:endParaRPr lang="en-US" altLang="en-US"/>
          </a:p>
        </p:txBody>
      </p:sp>
    </p:spTree>
    <p:extLst>
      <p:ext uri="{BB962C8B-B14F-4D97-AF65-F5344CB8AC3E}">
        <p14:creationId xmlns:p14="http://schemas.microsoft.com/office/powerpoint/2010/main" val="2764307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B7568A9F-F9FA-6141-BF1C-371594AC218A}"/>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5589691-5388-0D4F-99C9-8E41B8A6EC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E9076F01-DA8D-844A-9140-DD46CD8530EA}"/>
              </a:ext>
            </a:extLst>
          </p:cNvPr>
          <p:cNvSpPr>
            <a:spLocks noGrp="1" noChangeArrowheads="1"/>
          </p:cNvSpPr>
          <p:nvPr>
            <p:ph type="sldNum" sz="quarter" idx="12"/>
          </p:nvPr>
        </p:nvSpPr>
        <p:spPr>
          <a:ln/>
        </p:spPr>
        <p:txBody>
          <a:bodyPr/>
          <a:lstStyle>
            <a:lvl1pPr>
              <a:defRPr/>
            </a:lvl1pPr>
          </a:lstStyle>
          <a:p>
            <a:pPr>
              <a:defRPr/>
            </a:pPr>
            <a:fld id="{AA2EBE35-45D6-8243-AF74-89766F3F2EE2}" type="slidenum">
              <a:rPr lang="en-US" altLang="en-US"/>
              <a:pPr>
                <a:defRPr/>
              </a:pPr>
              <a:t>‹#›</a:t>
            </a:fld>
            <a:endParaRPr lang="en-US" altLang="en-US"/>
          </a:p>
        </p:txBody>
      </p:sp>
    </p:spTree>
    <p:extLst>
      <p:ext uri="{BB962C8B-B14F-4D97-AF65-F5344CB8AC3E}">
        <p14:creationId xmlns:p14="http://schemas.microsoft.com/office/powerpoint/2010/main" val="2095429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7112942C-19E4-5542-9D7B-3FA44E7F7EE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04F769E-C78E-8C44-AAD5-9DF062150A1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7E58E726-C25C-BD4E-B4A4-485682BB7C51}"/>
              </a:ext>
            </a:extLst>
          </p:cNvPr>
          <p:cNvSpPr>
            <a:spLocks noGrp="1" noChangeArrowheads="1"/>
          </p:cNvSpPr>
          <p:nvPr>
            <p:ph type="sldNum" sz="quarter" idx="12"/>
          </p:nvPr>
        </p:nvSpPr>
        <p:spPr>
          <a:ln/>
        </p:spPr>
        <p:txBody>
          <a:bodyPr/>
          <a:lstStyle>
            <a:lvl1pPr>
              <a:defRPr/>
            </a:lvl1pPr>
          </a:lstStyle>
          <a:p>
            <a:pPr>
              <a:defRPr/>
            </a:pPr>
            <a:fld id="{3A9E5EC3-3EB9-4D40-976E-2CA83AD8066A}" type="slidenum">
              <a:rPr lang="en-US" altLang="en-US"/>
              <a:pPr>
                <a:defRPr/>
              </a:pPr>
              <a:t>‹#›</a:t>
            </a:fld>
            <a:endParaRPr lang="en-US" altLang="en-US"/>
          </a:p>
        </p:txBody>
      </p:sp>
    </p:spTree>
    <p:extLst>
      <p:ext uri="{BB962C8B-B14F-4D97-AF65-F5344CB8AC3E}">
        <p14:creationId xmlns:p14="http://schemas.microsoft.com/office/powerpoint/2010/main" val="2744721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1550046-F1D4-B14D-992C-E2923C0A643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488FFA6-453F-8740-B6D2-DD194BB242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685DBD3-2DA8-094E-9558-2ACF166C5892}"/>
              </a:ext>
            </a:extLst>
          </p:cNvPr>
          <p:cNvSpPr>
            <a:spLocks noGrp="1" noChangeArrowheads="1"/>
          </p:cNvSpPr>
          <p:nvPr>
            <p:ph type="sldNum" sz="quarter" idx="12"/>
          </p:nvPr>
        </p:nvSpPr>
        <p:spPr>
          <a:ln/>
        </p:spPr>
        <p:txBody>
          <a:bodyPr/>
          <a:lstStyle>
            <a:lvl1pPr>
              <a:defRPr/>
            </a:lvl1pPr>
          </a:lstStyle>
          <a:p>
            <a:pPr>
              <a:defRPr/>
            </a:pPr>
            <a:fld id="{811658C4-04A7-D149-9B09-E0B89F88DFF9}" type="slidenum">
              <a:rPr lang="en-US" altLang="en-US"/>
              <a:pPr>
                <a:defRPr/>
              </a:pPr>
              <a:t>‹#›</a:t>
            </a:fld>
            <a:endParaRPr lang="en-US" altLang="en-US"/>
          </a:p>
        </p:txBody>
      </p:sp>
    </p:spTree>
    <p:extLst>
      <p:ext uri="{BB962C8B-B14F-4D97-AF65-F5344CB8AC3E}">
        <p14:creationId xmlns:p14="http://schemas.microsoft.com/office/powerpoint/2010/main" val="71655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A2783709-B8F0-0145-9D5F-66834E5D124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D08ED2-C426-5447-B184-2719D4F0DB9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AD749501-F902-1C47-B86F-251E8F880D4B}"/>
              </a:ext>
            </a:extLst>
          </p:cNvPr>
          <p:cNvSpPr>
            <a:spLocks noGrp="1" noChangeArrowheads="1"/>
          </p:cNvSpPr>
          <p:nvPr>
            <p:ph type="sldNum" sz="quarter" idx="12"/>
          </p:nvPr>
        </p:nvSpPr>
        <p:spPr>
          <a:ln/>
        </p:spPr>
        <p:txBody>
          <a:bodyPr/>
          <a:lstStyle>
            <a:lvl1pPr>
              <a:defRPr/>
            </a:lvl1pPr>
          </a:lstStyle>
          <a:p>
            <a:pPr>
              <a:defRPr/>
            </a:pPr>
            <a:fld id="{1FFE75D5-0C1A-A944-91C9-9E4A1810D683}" type="slidenum">
              <a:rPr lang="en-US" altLang="en-US"/>
              <a:pPr>
                <a:defRPr/>
              </a:pPr>
              <a:t>‹#›</a:t>
            </a:fld>
            <a:endParaRPr lang="en-US" altLang="en-US"/>
          </a:p>
        </p:txBody>
      </p:sp>
    </p:spTree>
    <p:extLst>
      <p:ext uri="{BB962C8B-B14F-4D97-AF65-F5344CB8AC3E}">
        <p14:creationId xmlns:p14="http://schemas.microsoft.com/office/powerpoint/2010/main" val="2843200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Arc 2">
            <a:extLst>
              <a:ext uri="{FF2B5EF4-FFF2-40B4-BE49-F238E27FC236}">
                <a16:creationId xmlns:a16="http://schemas.microsoft.com/office/drawing/2014/main" id="{A019982F-B88D-2D49-99DD-B10817FF5EEB}"/>
              </a:ext>
            </a:extLst>
          </p:cNvPr>
          <p:cNvSpPr>
            <a:spLocks/>
          </p:cNvSpPr>
          <p:nvPr/>
        </p:nvSpPr>
        <p:spPr bwMode="auto">
          <a:xfrm>
            <a:off x="0" y="842963"/>
            <a:ext cx="2897188" cy="6015037"/>
          </a:xfrm>
          <a:custGeom>
            <a:avLst/>
            <a:gdLst>
              <a:gd name="T0" fmla="*/ 0 w 21600"/>
              <a:gd name="T1" fmla="*/ 0 h 21600"/>
              <a:gd name="T2" fmla="*/ 2897188 w 21600"/>
              <a:gd name="T3" fmla="*/ 6015037 h 21600"/>
              <a:gd name="T4" fmla="*/ 0 w 21600"/>
              <a:gd name="T5" fmla="*/ 601503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lnTo>
                  <a:pt x="0" y="-1"/>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a:lstStyle/>
          <a:p>
            <a:pPr eaLnBrk="1" hangingPunct="1">
              <a:defRPr/>
            </a:pPr>
            <a:endParaRPr lang="en-US"/>
          </a:p>
        </p:txBody>
      </p:sp>
      <p:sp>
        <p:nvSpPr>
          <p:cNvPr id="1027" name="Rectangle 3">
            <a:extLst>
              <a:ext uri="{FF2B5EF4-FFF2-40B4-BE49-F238E27FC236}">
                <a16:creationId xmlns:a16="http://schemas.microsoft.com/office/drawing/2014/main" id="{F7540238-CC60-924C-9020-1EF0576014DA}"/>
              </a:ext>
            </a:extLst>
          </p:cNvPr>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a:t>Click to edit Master title style</a:t>
            </a:r>
          </a:p>
        </p:txBody>
      </p:sp>
      <p:sp>
        <p:nvSpPr>
          <p:cNvPr id="1028" name="Rectangle 4">
            <a:extLst>
              <a:ext uri="{FF2B5EF4-FFF2-40B4-BE49-F238E27FC236}">
                <a16:creationId xmlns:a16="http://schemas.microsoft.com/office/drawing/2014/main" id="{2924AB3A-70F9-DA40-AF16-04B6821BEE38}"/>
              </a:ext>
            </a:extLst>
          </p:cNvPr>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7" name="Rectangle 5">
            <a:extLst>
              <a:ext uri="{FF2B5EF4-FFF2-40B4-BE49-F238E27FC236}">
                <a16:creationId xmlns:a16="http://schemas.microsoft.com/office/drawing/2014/main" id="{FE3BE911-E749-E042-96AD-35EAE05F706D}"/>
              </a:ext>
            </a:extLst>
          </p:cNvPr>
          <p:cNvSpPr>
            <a:spLocks noGrp="1" noChangeArrowheads="1"/>
          </p:cNvSpPr>
          <p:nvPr>
            <p:ph type="dt" sz="half" idx="2"/>
          </p:nvPr>
        </p:nvSpPr>
        <p:spPr bwMode="auto">
          <a:xfrm>
            <a:off x="3048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2075" tIns="46038" rIns="92075" bIns="46038" numCol="1" anchor="ctr" anchorCtr="0" compatLnSpc="1">
            <a:prstTxWarp prst="textNoShape">
              <a:avLst/>
            </a:prstTxWarp>
          </a:bodyPr>
          <a:lstStyle>
            <a:lvl1pPr eaLnBrk="1" hangingPunct="1">
              <a:defRPr sz="1400">
                <a:latin typeface="+mn-lt"/>
                <a:ea typeface="ＭＳ Ｐゴシック" charset="0"/>
                <a:cs typeface="+mn-cs"/>
              </a:defRPr>
            </a:lvl1pPr>
          </a:lstStyle>
          <a:p>
            <a:pPr>
              <a:defRPr/>
            </a:pPr>
            <a:endParaRPr lang="en-US"/>
          </a:p>
        </p:txBody>
      </p:sp>
      <p:sp>
        <p:nvSpPr>
          <p:cNvPr id="3078" name="Rectangle 6">
            <a:extLst>
              <a:ext uri="{FF2B5EF4-FFF2-40B4-BE49-F238E27FC236}">
                <a16:creationId xmlns:a16="http://schemas.microsoft.com/office/drawing/2014/main" id="{D59E22B1-2A0F-F146-AEC9-433E7E38D444}"/>
              </a:ext>
            </a:extLst>
          </p:cNvPr>
          <p:cNvSpPr>
            <a:spLocks noGrp="1" noChangeArrowheads="1"/>
          </p:cNvSpPr>
          <p:nvPr>
            <p:ph type="ftr" sz="quarter" idx="3"/>
          </p:nvPr>
        </p:nvSpPr>
        <p:spPr bwMode="auto">
          <a:xfrm>
            <a:off x="3581400" y="6248400"/>
            <a:ext cx="28956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square" lIns="92075" tIns="46038" rIns="92075" bIns="46038" numCol="1" anchor="ctr" anchorCtr="0" compatLnSpc="1">
            <a:prstTxWarp prst="textNoShape">
              <a:avLst/>
            </a:prstTxWarp>
          </a:bodyPr>
          <a:lstStyle>
            <a:lvl1pPr algn="ctr" eaLnBrk="1" hangingPunct="1">
              <a:defRPr sz="1400">
                <a:latin typeface="+mn-lt"/>
                <a:ea typeface="ＭＳ Ｐゴシック" charset="0"/>
                <a:cs typeface="+mn-cs"/>
              </a:defRPr>
            </a:lvl1pPr>
          </a:lstStyle>
          <a:p>
            <a:pPr>
              <a:defRPr/>
            </a:pPr>
            <a:endParaRPr lang="en-US"/>
          </a:p>
        </p:txBody>
      </p:sp>
      <p:sp>
        <p:nvSpPr>
          <p:cNvPr id="3079" name="Rectangle 7">
            <a:extLst>
              <a:ext uri="{FF2B5EF4-FFF2-40B4-BE49-F238E27FC236}">
                <a16:creationId xmlns:a16="http://schemas.microsoft.com/office/drawing/2014/main" id="{21B32982-114E-A346-ADD4-E0BEDA8E283D}"/>
              </a:ext>
            </a:extLst>
          </p:cNvPr>
          <p:cNvSpPr>
            <a:spLocks noGrp="1" noChangeArrowheads="1"/>
          </p:cNvSpPr>
          <p:nvPr>
            <p:ph type="sldNum" sz="quarter" idx="4"/>
          </p:nvPr>
        </p:nvSpPr>
        <p:spPr bwMode="auto">
          <a:xfrm>
            <a:off x="7010400" y="6248400"/>
            <a:ext cx="1905000" cy="457200"/>
          </a:xfrm>
          <a:prstGeom prst="rect">
            <a:avLst/>
          </a:prstGeom>
          <a:noFill/>
          <a:ln>
            <a:noFill/>
          </a:ln>
          <a:effectLst/>
          <a:extLst>
            <a:ext uri="{909E8E84-426E-40dd-AFC4-6F175D3DCCD1}"/>
            <a:ext uri="{91240B29-F687-4f45-9708-019B960494DF}"/>
            <a:ext uri="{AF507438-7753-43e0-B8FC-AC1667EBCBE1}"/>
            <a:ext uri="{FAA26D3D-D897-4be2-8F04-BA451C77F1D7}"/>
          </a:extLst>
        </p:spPr>
        <p:txBody>
          <a:bodyPr vert="horz" wrap="none" lIns="92075" tIns="46038" rIns="92075" bIns="46038" numCol="1" anchor="ctr" anchorCtr="0" compatLnSpc="1">
            <a:prstTxWarp prst="textNoShape">
              <a:avLst/>
            </a:prstTxWarp>
          </a:bodyPr>
          <a:lstStyle>
            <a:lvl1pPr algn="r" eaLnBrk="1" hangingPunct="1">
              <a:defRPr sz="1400" smtClean="0">
                <a:latin typeface="Arial" panose="020B0604020202020204" pitchFamily="34" charset="0"/>
              </a:defRPr>
            </a:lvl1pPr>
          </a:lstStyle>
          <a:p>
            <a:pPr>
              <a:defRPr/>
            </a:pPr>
            <a:fld id="{AF03C366-BA8E-4549-9441-1135D1CDBAF7}"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20"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0" fontAlgn="base" hangingPunct="0">
        <a:lnSpc>
          <a:spcPct val="70000"/>
        </a:lnSpc>
        <a:spcBef>
          <a:spcPct val="0"/>
        </a:spcBef>
        <a:spcAft>
          <a:spcPct val="0"/>
        </a:spcAft>
        <a:defRPr sz="4800" b="1">
          <a:solidFill>
            <a:schemeClr val="tx2"/>
          </a:solidFill>
          <a:latin typeface="+mj-lt"/>
          <a:ea typeface="+mj-ea"/>
          <a:cs typeface="ＭＳ Ｐゴシック" charset="0"/>
        </a:defRPr>
      </a:lvl1pPr>
      <a:lvl2pPr algn="l" rtl="0" eaLnBrk="0" fontAlgn="base" hangingPunct="0">
        <a:lnSpc>
          <a:spcPct val="70000"/>
        </a:lnSpc>
        <a:spcBef>
          <a:spcPct val="0"/>
        </a:spcBef>
        <a:spcAft>
          <a:spcPct val="0"/>
        </a:spcAft>
        <a:defRPr sz="4800" b="1">
          <a:solidFill>
            <a:schemeClr val="tx2"/>
          </a:solidFill>
          <a:latin typeface="Arial Narrow" charset="0"/>
          <a:ea typeface="ＭＳ Ｐゴシック" charset="0"/>
          <a:cs typeface="ＭＳ Ｐゴシック" charset="0"/>
        </a:defRPr>
      </a:lvl2pPr>
      <a:lvl3pPr algn="l" rtl="0" eaLnBrk="0" fontAlgn="base" hangingPunct="0">
        <a:lnSpc>
          <a:spcPct val="70000"/>
        </a:lnSpc>
        <a:spcBef>
          <a:spcPct val="0"/>
        </a:spcBef>
        <a:spcAft>
          <a:spcPct val="0"/>
        </a:spcAft>
        <a:defRPr sz="4800" b="1">
          <a:solidFill>
            <a:schemeClr val="tx2"/>
          </a:solidFill>
          <a:latin typeface="Arial Narrow" charset="0"/>
          <a:ea typeface="ＭＳ Ｐゴシック" charset="0"/>
          <a:cs typeface="ＭＳ Ｐゴシック" charset="0"/>
        </a:defRPr>
      </a:lvl3pPr>
      <a:lvl4pPr algn="l" rtl="0" eaLnBrk="0" fontAlgn="base" hangingPunct="0">
        <a:lnSpc>
          <a:spcPct val="70000"/>
        </a:lnSpc>
        <a:spcBef>
          <a:spcPct val="0"/>
        </a:spcBef>
        <a:spcAft>
          <a:spcPct val="0"/>
        </a:spcAft>
        <a:defRPr sz="4800" b="1">
          <a:solidFill>
            <a:schemeClr val="tx2"/>
          </a:solidFill>
          <a:latin typeface="Arial Narrow" charset="0"/>
          <a:ea typeface="ＭＳ Ｐゴシック" charset="0"/>
          <a:cs typeface="ＭＳ Ｐゴシック" charset="0"/>
        </a:defRPr>
      </a:lvl4pPr>
      <a:lvl5pPr algn="l" rtl="0" eaLnBrk="0" fontAlgn="base" hangingPunct="0">
        <a:lnSpc>
          <a:spcPct val="70000"/>
        </a:lnSpc>
        <a:spcBef>
          <a:spcPct val="0"/>
        </a:spcBef>
        <a:spcAft>
          <a:spcPct val="0"/>
        </a:spcAft>
        <a:defRPr sz="4800" b="1">
          <a:solidFill>
            <a:schemeClr val="tx2"/>
          </a:solidFill>
          <a:latin typeface="Arial Narrow" charset="0"/>
          <a:ea typeface="ＭＳ Ｐゴシック" charset="0"/>
          <a:cs typeface="ＭＳ Ｐゴシック" charset="0"/>
        </a:defRPr>
      </a:lvl5pPr>
      <a:lvl6pPr marL="457200" algn="l" rtl="0" fontAlgn="base">
        <a:lnSpc>
          <a:spcPct val="70000"/>
        </a:lnSpc>
        <a:spcBef>
          <a:spcPct val="0"/>
        </a:spcBef>
        <a:spcAft>
          <a:spcPct val="0"/>
        </a:spcAft>
        <a:defRPr sz="4800" b="1">
          <a:solidFill>
            <a:schemeClr val="tx2"/>
          </a:solidFill>
          <a:latin typeface="Arial Narrow" charset="0"/>
          <a:ea typeface="ＭＳ Ｐゴシック" charset="0"/>
        </a:defRPr>
      </a:lvl6pPr>
      <a:lvl7pPr marL="914400" algn="l" rtl="0" fontAlgn="base">
        <a:lnSpc>
          <a:spcPct val="70000"/>
        </a:lnSpc>
        <a:spcBef>
          <a:spcPct val="0"/>
        </a:spcBef>
        <a:spcAft>
          <a:spcPct val="0"/>
        </a:spcAft>
        <a:defRPr sz="4800" b="1">
          <a:solidFill>
            <a:schemeClr val="tx2"/>
          </a:solidFill>
          <a:latin typeface="Arial Narrow" charset="0"/>
          <a:ea typeface="ＭＳ Ｐゴシック" charset="0"/>
        </a:defRPr>
      </a:lvl7pPr>
      <a:lvl8pPr marL="1371600" algn="l" rtl="0" fontAlgn="base">
        <a:lnSpc>
          <a:spcPct val="70000"/>
        </a:lnSpc>
        <a:spcBef>
          <a:spcPct val="0"/>
        </a:spcBef>
        <a:spcAft>
          <a:spcPct val="0"/>
        </a:spcAft>
        <a:defRPr sz="4800" b="1">
          <a:solidFill>
            <a:schemeClr val="tx2"/>
          </a:solidFill>
          <a:latin typeface="Arial Narrow" charset="0"/>
          <a:ea typeface="ＭＳ Ｐゴシック" charset="0"/>
        </a:defRPr>
      </a:lvl8pPr>
      <a:lvl9pPr marL="1828800" algn="l" rtl="0" fontAlgn="base">
        <a:lnSpc>
          <a:spcPct val="70000"/>
        </a:lnSpc>
        <a:spcBef>
          <a:spcPct val="0"/>
        </a:spcBef>
        <a:spcAft>
          <a:spcPct val="0"/>
        </a:spcAft>
        <a:defRPr sz="4800" b="1">
          <a:solidFill>
            <a:schemeClr val="tx2"/>
          </a:solidFill>
          <a:latin typeface="Arial Narrow"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28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sz="2600">
          <a:solidFill>
            <a:schemeClr val="tx1"/>
          </a:solidFill>
          <a:latin typeface="+mn-lt"/>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sz="2400">
          <a:solidFill>
            <a:schemeClr val="tx1"/>
          </a:solidFill>
          <a:latin typeface="+mn-lt"/>
          <a:ea typeface="+mn-ea"/>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ea typeface="+mn-ea"/>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9D083487-DCB7-A743-9A0E-B5281C01CA7A}"/>
              </a:ext>
            </a:extLst>
          </p:cNvPr>
          <p:cNvSpPr>
            <a:spLocks noGrp="1" noChangeArrowheads="1"/>
          </p:cNvSpPr>
          <p:nvPr>
            <p:ph type="ctrTitle"/>
          </p:nvPr>
        </p:nvSpPr>
        <p:spPr>
          <a:extLst>
            <a:ext uri="{909E8E84-426E-40dd-AFC4-6F175D3DCCD1}"/>
            <a:ext uri="{91240B29-F687-4f45-9708-019B960494DF}"/>
            <a:ext uri="{AF507438-7753-43e0-B8FC-AC1667EBCBE1}"/>
            <a:ext uri="{FAA26D3D-D897-4be2-8F04-BA451C77F1D7}"/>
          </a:extLst>
        </p:spPr>
        <p:txBody>
          <a:bodyPr/>
          <a:lstStyle/>
          <a:p>
            <a:pPr eaLnBrk="1" hangingPunct="1">
              <a:defRPr/>
            </a:pPr>
            <a:r>
              <a:rPr lang="en-US">
                <a:cs typeface="+mj-cs"/>
              </a:rPr>
              <a:t>Astronomy</a:t>
            </a:r>
          </a:p>
        </p:txBody>
      </p:sp>
      <p:sp>
        <p:nvSpPr>
          <p:cNvPr id="14338" name="Rectangle 3">
            <a:extLst>
              <a:ext uri="{FF2B5EF4-FFF2-40B4-BE49-F238E27FC236}">
                <a16:creationId xmlns:a16="http://schemas.microsoft.com/office/drawing/2014/main" id="{287C7E12-4847-5149-A95F-E0D2B608989A}"/>
              </a:ext>
            </a:extLst>
          </p:cNvPr>
          <p:cNvSpPr>
            <a:spLocks noGrp="1" noChangeArrowheads="1"/>
          </p:cNvSpPr>
          <p:nvPr>
            <p:ph type="subTitle" idx="1"/>
          </p:nvPr>
        </p:nvSpPr>
        <p:spPr/>
        <p:txBody>
          <a:bodyPr/>
          <a:lstStyle/>
          <a:p>
            <a:pPr eaLnBrk="1" hangingPunct="1">
              <a:buFont typeface="Wingdings" pitchFamily="2" charset="2"/>
              <a:buNone/>
            </a:pPr>
            <a:r>
              <a:rPr lang="en-US" altLang="en-US"/>
              <a:t>Lecture 2:  The Sky, Part I – 	The Celestial Sphere</a:t>
            </a:r>
          </a:p>
        </p:txBody>
      </p:sp>
      <p:pic>
        <p:nvPicPr>
          <p:cNvPr id="14339" name="Picture 6" descr="C:\Documents and Settings\Tom\My Documents\My Pictures\Astronomy\The Sky\T040578A.jpg">
            <a:extLst>
              <a:ext uri="{FF2B5EF4-FFF2-40B4-BE49-F238E27FC236}">
                <a16:creationId xmlns:a16="http://schemas.microsoft.com/office/drawing/2014/main" id="{8EF5807A-F76F-5240-8942-97D5FB428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0"/>
            <a:ext cx="47244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DFF9344-FA76-A244-BE25-3D003D5FACFB}"/>
              </a:ext>
            </a:extLst>
          </p:cNvPr>
          <p:cNvSpPr>
            <a:spLocks noGrp="1" noChangeArrowheads="1"/>
          </p:cNvSpPr>
          <p:nvPr>
            <p:ph type="title"/>
          </p:nvPr>
        </p:nvSpPr>
        <p:spPr>
          <a:xfrm>
            <a:off x="2819400" y="0"/>
            <a:ext cx="6096000" cy="1371600"/>
          </a:xfrm>
        </p:spPr>
        <p:txBody>
          <a:bodyPr/>
          <a:lstStyle/>
          <a:p>
            <a:pPr eaLnBrk="1" hangingPunct="1">
              <a:defRPr/>
            </a:pPr>
            <a:r>
              <a:rPr lang="en-US">
                <a:cs typeface="+mj-cs"/>
              </a:rPr>
              <a:t>Star in Constellations</a:t>
            </a:r>
          </a:p>
        </p:txBody>
      </p:sp>
      <p:sp>
        <p:nvSpPr>
          <p:cNvPr id="15363" name="Rectangle 3">
            <a:extLst>
              <a:ext uri="{FF2B5EF4-FFF2-40B4-BE49-F238E27FC236}">
                <a16:creationId xmlns:a16="http://schemas.microsoft.com/office/drawing/2014/main" id="{46CF2ED9-C1EB-7942-A443-BFC801DCB64A}"/>
              </a:ext>
            </a:extLst>
          </p:cNvPr>
          <p:cNvSpPr>
            <a:spLocks noGrp="1" noChangeArrowheads="1"/>
          </p:cNvSpPr>
          <p:nvPr>
            <p:ph type="body" idx="1"/>
          </p:nvPr>
        </p:nvSpPr>
        <p:spPr>
          <a:xfrm>
            <a:off x="4343400" y="1143000"/>
            <a:ext cx="4572000" cy="5715000"/>
          </a:xfrm>
        </p:spPr>
        <p:txBody>
          <a:bodyPr/>
          <a:lstStyle/>
          <a:p>
            <a:pPr eaLnBrk="1" hangingPunct="1">
              <a:lnSpc>
                <a:spcPct val="90000"/>
              </a:lnSpc>
              <a:buFont typeface="Wingdings" charset="0"/>
              <a:buChar char="n"/>
              <a:defRPr/>
            </a:pPr>
            <a:r>
              <a:rPr lang="en-US">
                <a:cs typeface="+mn-cs"/>
              </a:rPr>
              <a:t>In general, stars in the same constellation or asterism are not close together.  Some are much farther from Earth than others.  They only appear to be close from our point of view.</a:t>
            </a:r>
          </a:p>
          <a:p>
            <a:pPr eaLnBrk="1" hangingPunct="1">
              <a:lnSpc>
                <a:spcPct val="90000"/>
              </a:lnSpc>
              <a:buFont typeface="Wingdings" charset="0"/>
              <a:buChar char="n"/>
              <a:defRPr/>
            </a:pPr>
            <a:r>
              <a:rPr lang="en-US">
                <a:cs typeface="+mn-cs"/>
              </a:rPr>
              <a:t>From a different point of view, the stars that make up the Big Dipper, for example, would look  quite different.</a:t>
            </a:r>
          </a:p>
        </p:txBody>
      </p:sp>
      <p:pic>
        <p:nvPicPr>
          <p:cNvPr id="15364" name="Picture 4" descr="C:\Documents and Settings\Tom\My Documents\My Pictures\Astronomy\The Sky\big_dipper.jpg">
            <a:extLst>
              <a:ext uri="{FF2B5EF4-FFF2-40B4-BE49-F238E27FC236}">
                <a16:creationId xmlns:a16="http://schemas.microsoft.com/office/drawing/2014/main" id="{E48B17AA-B9E2-6C41-9643-31672A02D5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7432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15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5CB86C34-CB76-EC43-9727-A56CEE91B295}"/>
              </a:ext>
            </a:extLst>
          </p:cNvPr>
          <p:cNvSpPr>
            <a:spLocks noGrp="1" noChangeArrowheads="1"/>
          </p:cNvSpPr>
          <p:nvPr>
            <p:ph type="title"/>
          </p:nvPr>
        </p:nvSpPr>
        <p:spPr>
          <a:xfrm>
            <a:off x="1143000" y="0"/>
            <a:ext cx="6096000" cy="1371600"/>
          </a:xfrm>
        </p:spPr>
        <p:txBody>
          <a:bodyPr/>
          <a:lstStyle/>
          <a:p>
            <a:pPr eaLnBrk="1" hangingPunct="1">
              <a:defRPr/>
            </a:pPr>
            <a:r>
              <a:rPr lang="en-US">
                <a:cs typeface="+mj-cs"/>
              </a:rPr>
              <a:t>Stars in Motion</a:t>
            </a:r>
          </a:p>
        </p:txBody>
      </p:sp>
      <p:sp>
        <p:nvSpPr>
          <p:cNvPr id="16387" name="Rectangle 3">
            <a:extLst>
              <a:ext uri="{FF2B5EF4-FFF2-40B4-BE49-F238E27FC236}">
                <a16:creationId xmlns:a16="http://schemas.microsoft.com/office/drawing/2014/main" id="{B39AA8CE-8BEC-B845-978D-583E2E77854B}"/>
              </a:ext>
            </a:extLst>
          </p:cNvPr>
          <p:cNvSpPr>
            <a:spLocks noGrp="1" noChangeArrowheads="1"/>
          </p:cNvSpPr>
          <p:nvPr>
            <p:ph type="body" idx="1"/>
          </p:nvPr>
        </p:nvSpPr>
        <p:spPr>
          <a:xfrm>
            <a:off x="3048000" y="1295400"/>
            <a:ext cx="6096000" cy="4114800"/>
          </a:xfrm>
        </p:spPr>
        <p:txBody>
          <a:bodyPr/>
          <a:lstStyle/>
          <a:p>
            <a:pPr eaLnBrk="1" hangingPunct="1">
              <a:buFont typeface="Wingdings" charset="0"/>
              <a:buChar char="n"/>
              <a:defRPr/>
            </a:pPr>
            <a:r>
              <a:rPr lang="en-US">
                <a:cs typeface="+mn-cs"/>
              </a:rPr>
              <a:t>Constellations and asterism will not last forever.  Their shapes change with time due to the motion of the stars.</a:t>
            </a:r>
          </a:p>
        </p:txBody>
      </p:sp>
      <p:pic>
        <p:nvPicPr>
          <p:cNvPr id="16388" name="Picture 4" descr="C:\Documents and Settings\Tom\My Documents\My Pictures\Astronomy\The Sky\propmotion.gif">
            <a:extLst>
              <a:ext uri="{FF2B5EF4-FFF2-40B4-BE49-F238E27FC236}">
                <a16:creationId xmlns:a16="http://schemas.microsoft.com/office/drawing/2014/main" id="{D2E331E4-EF85-D14D-A3AD-4DDFD4C7EA0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2997200"/>
            <a:ext cx="5029200" cy="386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026" descr="C:\Documents and Settings\Tom\My Documents\My Pictures\Astronomy\The Sky\pics-211.jpg">
            <a:extLst>
              <a:ext uri="{FF2B5EF4-FFF2-40B4-BE49-F238E27FC236}">
                <a16:creationId xmlns:a16="http://schemas.microsoft.com/office/drawing/2014/main" id="{916CDAF8-6E11-3D4F-8091-54E0FDC56C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6" name="Text Box 1027">
            <a:extLst>
              <a:ext uri="{FF2B5EF4-FFF2-40B4-BE49-F238E27FC236}">
                <a16:creationId xmlns:a16="http://schemas.microsoft.com/office/drawing/2014/main" id="{403362AF-B5BB-5447-9CDF-BA0658AE6351}"/>
              </a:ext>
            </a:extLst>
          </p:cNvPr>
          <p:cNvSpPr txBox="1">
            <a:spLocks noChangeArrowheads="1"/>
          </p:cNvSpPr>
          <p:nvPr/>
        </p:nvSpPr>
        <p:spPr bwMode="auto">
          <a:xfrm>
            <a:off x="4572000" y="838200"/>
            <a:ext cx="45720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60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65000"/>
              <a:buFont typeface="Wingdings" pitchFamily="2" charset="2"/>
              <a:buChar char="u"/>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a:latin typeface="Comic Sans MS" panose="030F0902030302020204" pitchFamily="66" charset="0"/>
              </a:rPr>
              <a:t>AND NOW A FEW SLIDES ABOUT THE CONSTELLATIONS FROM THE PLANETARIUM AT THE TANTALUS V. OBSERVATORY…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2" descr="C:\Documents and Settings\Tom\My Documents\My Pictures\Astronomy\The Sky\sp298.jpg">
            <a:extLst>
              <a:ext uri="{FF2B5EF4-FFF2-40B4-BE49-F238E27FC236}">
                <a16:creationId xmlns:a16="http://schemas.microsoft.com/office/drawing/2014/main" id="{69402A22-A34B-6548-824C-744AE22B4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C:\Documents and Settings\Tom\My Documents\My Pictures\Astronomy\The Sky\sp383.jpg">
            <a:extLst>
              <a:ext uri="{FF2B5EF4-FFF2-40B4-BE49-F238E27FC236}">
                <a16:creationId xmlns:a16="http://schemas.microsoft.com/office/drawing/2014/main" id="{3EF538B8-FAE5-C541-BA6E-1450E8201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2" descr="C:\Documents and Settings\Tom\My Documents\My Pictures\Astronomy\The Sky\sp419.jpg">
            <a:extLst>
              <a:ext uri="{FF2B5EF4-FFF2-40B4-BE49-F238E27FC236}">
                <a16:creationId xmlns:a16="http://schemas.microsoft.com/office/drawing/2014/main" id="{EFDFCB10-09E4-F34C-AC84-CF224DB59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2" descr="C:\Documents and Settings\Tom\My Documents\My Pictures\Astronomy\The Sky\sp445.jpg">
            <a:extLst>
              <a:ext uri="{FF2B5EF4-FFF2-40B4-BE49-F238E27FC236}">
                <a16:creationId xmlns:a16="http://schemas.microsoft.com/office/drawing/2014/main" id="{8F076512-893C-D94A-B6CA-0452236C69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2" descr="C:\Documents and Settings\Tom\My Documents\My Pictures\Astronomy\The Sky\sp493.jpg">
            <a:extLst>
              <a:ext uri="{FF2B5EF4-FFF2-40B4-BE49-F238E27FC236}">
                <a16:creationId xmlns:a16="http://schemas.microsoft.com/office/drawing/2014/main" id="{9D4A5CDA-3B49-A54B-973E-CF5B98622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3" name="Picture 2" descr="C:\Documents and Settings\Tom\My Documents\My Pictures\Astronomy\The Sky\sp518.jpg">
            <a:extLst>
              <a:ext uri="{FF2B5EF4-FFF2-40B4-BE49-F238E27FC236}">
                <a16:creationId xmlns:a16="http://schemas.microsoft.com/office/drawing/2014/main" id="{80451891-DC68-9F43-B29A-5D8C784F3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2" descr="C:\Documents and Settings\Tom\My Documents\My Pictures\Astronomy\The Sky\sp532.jpg">
            <a:extLst>
              <a:ext uri="{FF2B5EF4-FFF2-40B4-BE49-F238E27FC236}">
                <a16:creationId xmlns:a16="http://schemas.microsoft.com/office/drawing/2014/main" id="{B32898AD-EC0F-FA4E-921B-B8801E98FE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F4D8F03-9AF2-184D-B38B-B93020F5D974}"/>
              </a:ext>
            </a:extLst>
          </p:cNvPr>
          <p:cNvSpPr>
            <a:spLocks noGrp="1" noChangeArrowheads="1"/>
          </p:cNvSpPr>
          <p:nvPr>
            <p:ph type="title"/>
          </p:nvPr>
        </p:nvSpPr>
        <p:spPr/>
        <p:txBody>
          <a:bodyPr/>
          <a:lstStyle/>
          <a:p>
            <a:pPr eaLnBrk="1" hangingPunct="1">
              <a:defRPr/>
            </a:pPr>
            <a:r>
              <a:rPr lang="en-US">
                <a:cs typeface="+mj-cs"/>
              </a:rPr>
              <a:t>Constellations</a:t>
            </a:r>
          </a:p>
        </p:txBody>
      </p:sp>
      <p:sp>
        <p:nvSpPr>
          <p:cNvPr id="7171" name="Rectangle 3">
            <a:extLst>
              <a:ext uri="{FF2B5EF4-FFF2-40B4-BE49-F238E27FC236}">
                <a16:creationId xmlns:a16="http://schemas.microsoft.com/office/drawing/2014/main" id="{16C1CD35-5CF5-954E-B8B5-15AEB4C6264F}"/>
              </a:ext>
            </a:extLst>
          </p:cNvPr>
          <p:cNvSpPr>
            <a:spLocks noGrp="1" noChangeArrowheads="1"/>
          </p:cNvSpPr>
          <p:nvPr>
            <p:ph type="body" idx="1"/>
          </p:nvPr>
        </p:nvSpPr>
        <p:spPr>
          <a:xfrm>
            <a:off x="2819400" y="1981200"/>
            <a:ext cx="6324600" cy="4876800"/>
          </a:xfrm>
        </p:spPr>
        <p:txBody>
          <a:bodyPr/>
          <a:lstStyle/>
          <a:p>
            <a:pPr eaLnBrk="1" hangingPunct="1"/>
            <a:r>
              <a:rPr lang="en-US" altLang="en-US"/>
              <a:t>A </a:t>
            </a:r>
            <a:r>
              <a:rPr lang="en-US" altLang="en-US" i="1"/>
              <a:t>constellation</a:t>
            </a:r>
            <a:r>
              <a:rPr lang="en-US" altLang="en-US"/>
              <a:t> is a specific grouping of stars in the sky.</a:t>
            </a:r>
          </a:p>
          <a:p>
            <a:pPr eaLnBrk="1" hangingPunct="1"/>
            <a:r>
              <a:rPr lang="en-US" altLang="en-US"/>
              <a:t>The International Astronomical Union (IAU) has officially divided the sky into 88 constellations.  Most of them Greek in origin (with some Egyptian and Chinese among others as well).</a:t>
            </a:r>
          </a:p>
          <a:p>
            <a:pPr eaLnBrk="1" hangingPunct="1"/>
            <a:r>
              <a:rPr lang="en-US" altLang="en-US"/>
              <a:t>Here are some examples of constellations…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descr="C:\Documents and Settings\Tom\My Documents\My Pictures\Astronomy\The Sky\sp583.jpg">
            <a:extLst>
              <a:ext uri="{FF2B5EF4-FFF2-40B4-BE49-F238E27FC236}">
                <a16:creationId xmlns:a16="http://schemas.microsoft.com/office/drawing/2014/main" id="{DC6B0410-1523-6A45-88C1-29742DAC05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6AFFE67D-B499-424F-9177-83F9EFD25DBC}"/>
              </a:ext>
            </a:extLst>
          </p:cNvPr>
          <p:cNvSpPr>
            <a:spLocks noGrp="1" noChangeArrowheads="1"/>
          </p:cNvSpPr>
          <p:nvPr>
            <p:ph type="title"/>
          </p:nvPr>
        </p:nvSpPr>
        <p:spPr>
          <a:xfrm>
            <a:off x="2667000" y="228600"/>
            <a:ext cx="6096000" cy="914400"/>
          </a:xfrm>
        </p:spPr>
        <p:txBody>
          <a:bodyPr/>
          <a:lstStyle/>
          <a:p>
            <a:pPr eaLnBrk="1" hangingPunct="1">
              <a:defRPr/>
            </a:pPr>
            <a:r>
              <a:rPr lang="en-US">
                <a:cs typeface="+mj-cs"/>
              </a:rPr>
              <a:t>Locations in the Sky</a:t>
            </a:r>
          </a:p>
        </p:txBody>
      </p:sp>
      <p:sp>
        <p:nvSpPr>
          <p:cNvPr id="17411" name="Rectangle 3">
            <a:extLst>
              <a:ext uri="{FF2B5EF4-FFF2-40B4-BE49-F238E27FC236}">
                <a16:creationId xmlns:a16="http://schemas.microsoft.com/office/drawing/2014/main" id="{A9CA4E16-5BDD-EF48-9073-186537C56266}"/>
              </a:ext>
            </a:extLst>
          </p:cNvPr>
          <p:cNvSpPr>
            <a:spLocks noGrp="1" noChangeArrowheads="1"/>
          </p:cNvSpPr>
          <p:nvPr>
            <p:ph type="body" idx="1"/>
          </p:nvPr>
        </p:nvSpPr>
        <p:spPr>
          <a:xfrm>
            <a:off x="457200" y="1143000"/>
            <a:ext cx="8382000" cy="1752600"/>
          </a:xfrm>
        </p:spPr>
        <p:txBody>
          <a:bodyPr/>
          <a:lstStyle/>
          <a:p>
            <a:pPr eaLnBrk="1" hangingPunct="1">
              <a:buFont typeface="Wingdings" charset="0"/>
              <a:buChar char="n"/>
              <a:defRPr/>
            </a:pPr>
            <a:r>
              <a:rPr lang="en-US" i="1">
                <a:cs typeface="+mn-cs"/>
              </a:rPr>
              <a:t>Altitude:  </a:t>
            </a:r>
            <a:r>
              <a:rPr lang="en-US">
                <a:cs typeface="+mn-cs"/>
              </a:rPr>
              <a:t>The angular measure of the height of something in the sky.  Anything on the horizon has an altitude of 0</a:t>
            </a:r>
            <a:r>
              <a:rPr lang="en-US" baseline="30000">
                <a:cs typeface="+mn-cs"/>
              </a:rPr>
              <a:t>0</a:t>
            </a:r>
            <a:r>
              <a:rPr lang="en-US">
                <a:cs typeface="+mn-cs"/>
              </a:rPr>
              <a:t>.  Straight up = 90</a:t>
            </a:r>
            <a:r>
              <a:rPr lang="en-US" baseline="30000">
                <a:cs typeface="+mn-cs"/>
              </a:rPr>
              <a:t>0</a:t>
            </a:r>
            <a:r>
              <a:rPr lang="en-US">
                <a:cs typeface="+mn-cs"/>
              </a:rPr>
              <a:t>.</a:t>
            </a:r>
          </a:p>
          <a:p>
            <a:pPr eaLnBrk="1" hangingPunct="1">
              <a:buFont typeface="Wingdings" charset="0"/>
              <a:buNone/>
              <a:defRPr/>
            </a:pPr>
            <a:endParaRPr lang="en-US">
              <a:cs typeface="+mn-cs"/>
            </a:endParaRPr>
          </a:p>
          <a:p>
            <a:pPr eaLnBrk="1" hangingPunct="1">
              <a:buFont typeface="Wingdings" charset="0"/>
              <a:buChar char="n"/>
              <a:defRPr/>
            </a:pPr>
            <a:endParaRPr lang="en-US">
              <a:cs typeface="+mn-cs"/>
            </a:endParaRPr>
          </a:p>
        </p:txBody>
      </p:sp>
      <p:pic>
        <p:nvPicPr>
          <p:cNvPr id="17412" name="Picture 4" descr="C:\Documents and Settings\Tom\My Documents\My Pictures\Astronomy\The Sky\altaz-star2.jpg">
            <a:extLst>
              <a:ext uri="{FF2B5EF4-FFF2-40B4-BE49-F238E27FC236}">
                <a16:creationId xmlns:a16="http://schemas.microsoft.com/office/drawing/2014/main" id="{4D3EA09B-3CE8-5143-B927-ACA14FB5BA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971800"/>
            <a:ext cx="51054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5">
            <a:extLst>
              <a:ext uri="{FF2B5EF4-FFF2-40B4-BE49-F238E27FC236}">
                <a16:creationId xmlns:a16="http://schemas.microsoft.com/office/drawing/2014/main" id="{028B7183-2B03-8B4A-929F-2644E9C1F13E}"/>
              </a:ext>
            </a:extLst>
          </p:cNvPr>
          <p:cNvSpPr>
            <a:spLocks noChangeArrowheads="1"/>
          </p:cNvSpPr>
          <p:nvPr/>
        </p:nvSpPr>
        <p:spPr bwMode="auto">
          <a:xfrm>
            <a:off x="5486400" y="2667000"/>
            <a:ext cx="3505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20000"/>
              </a:spcBef>
              <a:buClr>
                <a:schemeClr val="hlink"/>
              </a:buClr>
              <a:buSzPct val="60000"/>
              <a:buFont typeface="Wingdings" pitchFamily="2" charset="2"/>
              <a:buChar char="n"/>
            </a:pPr>
            <a:r>
              <a:rPr lang="en-US" altLang="en-US" sz="2800" i="1">
                <a:latin typeface="Arial" panose="020B0604020202020204" pitchFamily="34" charset="0"/>
              </a:rPr>
              <a:t>Azimuth</a:t>
            </a:r>
            <a:r>
              <a:rPr lang="en-US" altLang="en-US" sz="2800">
                <a:latin typeface="Arial" panose="020B0604020202020204" pitchFamily="34" charset="0"/>
              </a:rPr>
              <a:t>:  The angular measure of how far away from North a spot in the sky is.  Due North is defined to be 0</a:t>
            </a:r>
            <a:r>
              <a:rPr lang="en-US" altLang="en-US" sz="2800" baseline="30000">
                <a:latin typeface="Arial" panose="020B0604020202020204" pitchFamily="34" charset="0"/>
              </a:rPr>
              <a:t>0</a:t>
            </a:r>
            <a:r>
              <a:rPr lang="en-US" altLang="en-US" sz="2800">
                <a:latin typeface="Arial" panose="020B0604020202020204" pitchFamily="34" charset="0"/>
              </a:rPr>
              <a:t>.  East = 90</a:t>
            </a:r>
            <a:r>
              <a:rPr lang="en-US" altLang="en-US" sz="2800" baseline="30000">
                <a:latin typeface="Arial" panose="020B0604020202020204" pitchFamily="34" charset="0"/>
              </a:rPr>
              <a:t>0</a:t>
            </a:r>
            <a:r>
              <a:rPr lang="en-US" altLang="en-US" sz="2800">
                <a:latin typeface="Arial" panose="020B0604020202020204" pitchFamily="34" charset="0"/>
              </a:rPr>
              <a:t>.  South = 180</a:t>
            </a:r>
            <a:r>
              <a:rPr lang="en-US" altLang="en-US" sz="2800" baseline="30000">
                <a:latin typeface="Arial" panose="020B0604020202020204" pitchFamily="34" charset="0"/>
              </a:rPr>
              <a:t>0</a:t>
            </a:r>
            <a:r>
              <a:rPr lang="en-US" altLang="en-US" sz="2800">
                <a:latin typeface="Arial" panose="020B0604020202020204" pitchFamily="34" charset="0"/>
              </a:rPr>
              <a:t>.  West = 270</a:t>
            </a:r>
            <a:r>
              <a:rPr lang="en-US" altLang="en-US" sz="2800" baseline="30000">
                <a:latin typeface="Arial" panose="020B0604020202020204" pitchFamily="34" charset="0"/>
              </a:rPr>
              <a:t>0</a:t>
            </a:r>
            <a:r>
              <a:rPr lang="en-US" altLang="en-US" sz="2800">
                <a:latin typeface="Arial" panose="020B0604020202020204" pitchFamily="34" charset="0"/>
              </a:rPr>
              <a:t>.</a:t>
            </a:r>
          </a:p>
          <a:p>
            <a:pPr eaLnBrk="1" hangingPunct="1">
              <a:spcBef>
                <a:spcPct val="20000"/>
              </a:spcBef>
              <a:buClr>
                <a:schemeClr val="hlink"/>
              </a:buClr>
              <a:buSzPct val="60000"/>
              <a:buFont typeface="Wingdings" pitchFamily="2" charset="2"/>
              <a:buNone/>
            </a:pPr>
            <a:endParaRPr lang="en-US" altLang="en-US" sz="2800">
              <a:latin typeface="Arial" panose="020B0604020202020204" pitchFamily="34" charset="0"/>
            </a:endParaRPr>
          </a:p>
          <a:p>
            <a:pPr eaLnBrk="1" hangingPunct="1">
              <a:spcBef>
                <a:spcPct val="20000"/>
              </a:spcBef>
              <a:buClr>
                <a:schemeClr val="hlink"/>
              </a:buClr>
              <a:buSzPct val="60000"/>
              <a:buFont typeface="Wingdings" pitchFamily="2" charset="2"/>
              <a:buChar char="n"/>
            </a:pPr>
            <a:endParaRPr lang="en-US" altLang="en-US" sz="2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7413"/>
                                        </p:tgtEl>
                                        <p:attrNameLst>
                                          <p:attrName>style.visibility</p:attrName>
                                        </p:attrNameLst>
                                      </p:cBhvr>
                                      <p:to>
                                        <p:strVal val="visible"/>
                                      </p:to>
                                    </p:set>
                                    <p:anim calcmode="lin" valueType="num">
                                      <p:cBhvr additive="base">
                                        <p:cTn id="13" dur="500" fill="hold"/>
                                        <p:tgtEl>
                                          <p:spTgt spid="17413"/>
                                        </p:tgtEl>
                                        <p:attrNameLst>
                                          <p:attrName>ppt_x</p:attrName>
                                        </p:attrNameLst>
                                      </p:cBhvr>
                                      <p:tavLst>
                                        <p:tav tm="0">
                                          <p:val>
                                            <p:strVal val="0-#ppt_w/2"/>
                                          </p:val>
                                        </p:tav>
                                        <p:tav tm="100000">
                                          <p:val>
                                            <p:strVal val="#ppt_x"/>
                                          </p:val>
                                        </p:tav>
                                      </p:tavLst>
                                    </p:anim>
                                    <p:anim calcmode="lin" valueType="num">
                                      <p:cBhvr additive="base">
                                        <p:cTn id="14" dur="500" fill="hold"/>
                                        <p:tgtEl>
                                          <p:spTgt spid="17413"/>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174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P spid="17413"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A45074BB-87F8-D841-BE15-68050AF0DB17}"/>
              </a:ext>
            </a:extLst>
          </p:cNvPr>
          <p:cNvSpPr>
            <a:spLocks noGrp="1" noChangeArrowheads="1"/>
          </p:cNvSpPr>
          <p:nvPr>
            <p:ph type="title"/>
          </p:nvPr>
        </p:nvSpPr>
        <p:spPr>
          <a:xfrm>
            <a:off x="2743200" y="152400"/>
            <a:ext cx="6096000" cy="1219200"/>
          </a:xfrm>
        </p:spPr>
        <p:txBody>
          <a:bodyPr/>
          <a:lstStyle/>
          <a:p>
            <a:pPr eaLnBrk="1" hangingPunct="1">
              <a:defRPr/>
            </a:pPr>
            <a:r>
              <a:rPr lang="en-US">
                <a:cs typeface="+mj-cs"/>
              </a:rPr>
              <a:t>Question</a:t>
            </a:r>
          </a:p>
        </p:txBody>
      </p:sp>
      <p:sp>
        <p:nvSpPr>
          <p:cNvPr id="31747" name="Rectangle 3">
            <a:extLst>
              <a:ext uri="{FF2B5EF4-FFF2-40B4-BE49-F238E27FC236}">
                <a16:creationId xmlns:a16="http://schemas.microsoft.com/office/drawing/2014/main" id="{91CE33D7-F8C0-B047-8252-EE8B08FE9C16}"/>
              </a:ext>
            </a:extLst>
          </p:cNvPr>
          <p:cNvSpPr>
            <a:spLocks noGrp="1" noChangeArrowheads="1"/>
          </p:cNvSpPr>
          <p:nvPr>
            <p:ph type="body" idx="1"/>
          </p:nvPr>
        </p:nvSpPr>
        <p:spPr>
          <a:xfrm>
            <a:off x="2895600" y="1524000"/>
            <a:ext cx="6096000" cy="4114800"/>
          </a:xfrm>
        </p:spPr>
        <p:txBody>
          <a:bodyPr/>
          <a:lstStyle/>
          <a:p>
            <a:pPr eaLnBrk="1" hangingPunct="1">
              <a:buFont typeface="Wingdings" charset="0"/>
              <a:buChar char="n"/>
              <a:defRPr/>
            </a:pPr>
            <a:r>
              <a:rPr lang="en-US">
                <a:cs typeface="+mn-cs"/>
              </a:rPr>
              <a:t>What is the altitude &amp; azimuth of a weather balloon, if it is flying 10 km above a spot 17.3 km away, to the South-East?</a:t>
            </a:r>
          </a:p>
          <a:p>
            <a:pPr eaLnBrk="1" hangingPunct="1">
              <a:buFont typeface="Wingdings" charset="0"/>
              <a:buChar char="n"/>
              <a:defRPr/>
            </a:pPr>
            <a:endParaRPr lang="en-US">
              <a:cs typeface="+mn-cs"/>
            </a:endParaRPr>
          </a:p>
          <a:p>
            <a:pPr eaLnBrk="1" hangingPunct="1">
              <a:buFont typeface="Wingdings" charset="0"/>
              <a:buChar char="n"/>
              <a:defRPr/>
            </a:pPr>
            <a:r>
              <a:rPr lang="en-US">
                <a:cs typeface="+mn-cs"/>
              </a:rPr>
              <a:t>South-East =&gt; azimuth = 135</a:t>
            </a:r>
            <a:r>
              <a:rPr lang="en-US" baseline="30000">
                <a:cs typeface="+mn-cs"/>
              </a:rPr>
              <a:t>0</a:t>
            </a:r>
            <a:r>
              <a:rPr lang="en-US">
                <a:cs typeface="+mn-cs"/>
              </a:rPr>
              <a:t>.</a:t>
            </a:r>
          </a:p>
          <a:p>
            <a:pPr eaLnBrk="1" hangingPunct="1">
              <a:buFont typeface="Wingdings" charset="0"/>
              <a:buNone/>
              <a:defRPr/>
            </a:pPr>
            <a:endParaRPr lang="en-US">
              <a:cs typeface="+mn-cs"/>
            </a:endParaRPr>
          </a:p>
          <a:p>
            <a:pPr eaLnBrk="1" hangingPunct="1">
              <a:buFont typeface="Wingdings" charset="0"/>
              <a:buChar char="n"/>
              <a:defRPr/>
            </a:pPr>
            <a:r>
              <a:rPr lang="en-US">
                <a:cs typeface="+mn-cs"/>
              </a:rPr>
              <a:t>Altitude = tan</a:t>
            </a:r>
            <a:r>
              <a:rPr lang="en-US" baseline="30000">
                <a:cs typeface="+mn-cs"/>
              </a:rPr>
              <a:t>-1</a:t>
            </a:r>
            <a:r>
              <a:rPr lang="en-US">
                <a:cs typeface="+mn-cs"/>
              </a:rPr>
              <a:t> (10/17.3) = 30</a:t>
            </a:r>
            <a:r>
              <a:rPr lang="en-US" baseline="30000">
                <a:cs typeface="+mn-cs"/>
              </a:rPr>
              <a:t>0</a:t>
            </a:r>
            <a:r>
              <a:rPr lang="en-US">
                <a:cs typeface="+mn-cs"/>
              </a:rPr>
              <a:t>.</a:t>
            </a:r>
          </a:p>
          <a:p>
            <a:pPr eaLnBrk="1" hangingPunct="1">
              <a:buFont typeface="Wingdings" charset="0"/>
              <a:buChar char="n"/>
              <a:defRPr/>
            </a:pPr>
            <a:endParaRPr lang="en-US">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94BB564D-EEC2-5F42-9CDF-403C94F18447}"/>
              </a:ext>
            </a:extLst>
          </p:cNvPr>
          <p:cNvSpPr>
            <a:spLocks noGrp="1" noChangeArrowheads="1"/>
          </p:cNvSpPr>
          <p:nvPr>
            <p:ph type="body" idx="1"/>
          </p:nvPr>
        </p:nvSpPr>
        <p:spPr>
          <a:xfrm>
            <a:off x="0" y="1295400"/>
            <a:ext cx="5486400" cy="1600200"/>
          </a:xfrm>
        </p:spPr>
        <p:txBody>
          <a:bodyPr/>
          <a:lstStyle/>
          <a:p>
            <a:pPr eaLnBrk="1" hangingPunct="1"/>
            <a:r>
              <a:rPr lang="en-US" altLang="en-US" sz="2400" i="1"/>
              <a:t>Zenith</a:t>
            </a:r>
            <a:r>
              <a:rPr lang="en-US" altLang="en-US" sz="2400"/>
              <a:t>:  The point in the sky directly above your head.  (If a bird at your zenith poops, you</a:t>
            </a:r>
            <a:r>
              <a:rPr lang="ja-JP" altLang="en-US" sz="2400"/>
              <a:t>’</a:t>
            </a:r>
            <a:r>
              <a:rPr lang="en-US" altLang="ja-JP" sz="2400"/>
              <a:t>re in trouble!)</a:t>
            </a:r>
            <a:endParaRPr lang="en-US" altLang="en-US" sz="2400"/>
          </a:p>
        </p:txBody>
      </p:sp>
      <p:sp>
        <p:nvSpPr>
          <p:cNvPr id="59394" name="Rectangle 4">
            <a:extLst>
              <a:ext uri="{FF2B5EF4-FFF2-40B4-BE49-F238E27FC236}">
                <a16:creationId xmlns:a16="http://schemas.microsoft.com/office/drawing/2014/main" id="{514E10F7-C9D9-6D41-A79D-718C931C05FA}"/>
              </a:ext>
            </a:extLst>
          </p:cNvPr>
          <p:cNvSpPr>
            <a:spLocks noGrp="1" noChangeArrowheads="1"/>
          </p:cNvSpPr>
          <p:nvPr>
            <p:ph type="title"/>
          </p:nvPr>
        </p:nvSpPr>
        <p:spPr>
          <a:xfrm>
            <a:off x="3352800" y="0"/>
            <a:ext cx="6096000" cy="1143000"/>
          </a:xfrm>
        </p:spPr>
        <p:txBody>
          <a:bodyPr/>
          <a:lstStyle/>
          <a:p>
            <a:pPr eaLnBrk="1" hangingPunct="1"/>
            <a:r>
              <a:rPr lang="en-US" altLang="en-US"/>
              <a:t>More definitions…</a:t>
            </a:r>
          </a:p>
        </p:txBody>
      </p:sp>
      <p:pic>
        <p:nvPicPr>
          <p:cNvPr id="18437" name="Picture 5" descr="C:\Documents and Settings\Tom\My Documents\My Pictures\Astronomy\The Sky\alt_az.gif">
            <a:extLst>
              <a:ext uri="{FF2B5EF4-FFF2-40B4-BE49-F238E27FC236}">
                <a16:creationId xmlns:a16="http://schemas.microsoft.com/office/drawing/2014/main" id="{B75ADE2B-DB4F-9C45-AFFD-C1F3015E07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971800"/>
            <a:ext cx="5362575" cy="3633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Rectangle 6">
            <a:extLst>
              <a:ext uri="{FF2B5EF4-FFF2-40B4-BE49-F238E27FC236}">
                <a16:creationId xmlns:a16="http://schemas.microsoft.com/office/drawing/2014/main" id="{07C2714F-9281-F241-BF68-D6320BD33C26}"/>
              </a:ext>
            </a:extLst>
          </p:cNvPr>
          <p:cNvSpPr>
            <a:spLocks noChangeArrowheads="1"/>
          </p:cNvSpPr>
          <p:nvPr/>
        </p:nvSpPr>
        <p:spPr bwMode="auto">
          <a:xfrm>
            <a:off x="5410200" y="1295400"/>
            <a:ext cx="3733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pPr eaLnBrk="1" hangingPunct="1">
              <a:lnSpc>
                <a:spcPct val="90000"/>
              </a:lnSpc>
              <a:spcBef>
                <a:spcPct val="20000"/>
              </a:spcBef>
              <a:buClr>
                <a:schemeClr val="hlink"/>
              </a:buClr>
              <a:buSzPct val="60000"/>
              <a:buFont typeface="Wingdings" pitchFamily="2" charset="2"/>
              <a:buChar char="n"/>
            </a:pPr>
            <a:r>
              <a:rPr lang="en-US" altLang="en-US" i="1">
                <a:latin typeface="Arial" panose="020B0604020202020204" pitchFamily="34" charset="0"/>
              </a:rPr>
              <a:t>Meridian:</a:t>
            </a:r>
            <a:r>
              <a:rPr lang="en-US" altLang="en-US">
                <a:latin typeface="Arial" panose="020B0604020202020204" pitchFamily="34" charset="0"/>
              </a:rPr>
              <a:t>  An imaginary line through the sky that starts at the horizon due south, goes up through your zenith, and down to the Northern horizon.  </a:t>
            </a:r>
          </a:p>
          <a:p>
            <a:pPr eaLnBrk="1" hangingPunct="1">
              <a:lnSpc>
                <a:spcPct val="90000"/>
              </a:lnSpc>
              <a:spcBef>
                <a:spcPct val="20000"/>
              </a:spcBef>
              <a:buClr>
                <a:schemeClr val="hlink"/>
              </a:buClr>
              <a:buSzPct val="60000"/>
              <a:buFont typeface="Wingdings" pitchFamily="2" charset="2"/>
              <a:buNone/>
            </a:pPr>
            <a:r>
              <a:rPr lang="en-US" altLang="en-US">
                <a:latin typeface="Arial" panose="020B0604020202020204" pitchFamily="34" charset="0"/>
              </a:rPr>
              <a:t>	</a:t>
            </a:r>
          </a:p>
          <a:p>
            <a:pPr eaLnBrk="1" hangingPunct="1">
              <a:lnSpc>
                <a:spcPct val="90000"/>
              </a:lnSpc>
              <a:spcBef>
                <a:spcPct val="20000"/>
              </a:spcBef>
              <a:buClr>
                <a:schemeClr val="hlink"/>
              </a:buClr>
              <a:buSzPct val="60000"/>
              <a:buFont typeface="Wingdings" pitchFamily="2" charset="2"/>
              <a:buNone/>
            </a:pPr>
            <a:r>
              <a:rPr lang="en-US" altLang="en-US">
                <a:latin typeface="Arial" panose="020B0604020202020204" pitchFamily="34" charset="0"/>
              </a:rPr>
              <a:t>	(Imagine being at the center of a giant transparent dome, with a stripe painted from due south to due north.)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8438"/>
                                        </p:tgtEl>
                                        <p:attrNameLst>
                                          <p:attrName>style.visibility</p:attrName>
                                        </p:attrNameLst>
                                      </p:cBhvr>
                                      <p:to>
                                        <p:strVal val="visible"/>
                                      </p:to>
                                    </p:set>
                                    <p:anim calcmode="lin" valueType="num">
                                      <p:cBhvr additive="base">
                                        <p:cTn id="13" dur="500" fill="hold"/>
                                        <p:tgtEl>
                                          <p:spTgt spid="18438"/>
                                        </p:tgtEl>
                                        <p:attrNameLst>
                                          <p:attrName>ppt_x</p:attrName>
                                        </p:attrNameLst>
                                      </p:cBhvr>
                                      <p:tavLst>
                                        <p:tav tm="0">
                                          <p:val>
                                            <p:strVal val="0-#ppt_w/2"/>
                                          </p:val>
                                        </p:tav>
                                        <p:tav tm="100000">
                                          <p:val>
                                            <p:strVal val="#ppt_x"/>
                                          </p:val>
                                        </p:tav>
                                      </p:tavLst>
                                    </p:anim>
                                    <p:anim calcmode="lin" valueType="num">
                                      <p:cBhvr additive="base">
                                        <p:cTn id="14"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18437"/>
                                        </p:tgtEl>
                                        <p:attrNameLst>
                                          <p:attrName>style.visibility</p:attrName>
                                        </p:attrNameLst>
                                      </p:cBhvr>
                                      <p:to>
                                        <p:strVal val="visible"/>
                                      </p:to>
                                    </p:set>
                                    <p:anim calcmode="lin" valueType="num">
                                      <p:cBhvr additive="base">
                                        <p:cTn id="19" dur="500" fill="hold"/>
                                        <p:tgtEl>
                                          <p:spTgt spid="18437"/>
                                        </p:tgtEl>
                                        <p:attrNameLst>
                                          <p:attrName>ppt_x</p:attrName>
                                        </p:attrNameLst>
                                      </p:cBhvr>
                                      <p:tavLst>
                                        <p:tav tm="0">
                                          <p:val>
                                            <p:strVal val="0-#ppt_w/2"/>
                                          </p:val>
                                        </p:tav>
                                        <p:tav tm="100000">
                                          <p:val>
                                            <p:strVal val="#ppt_x"/>
                                          </p:val>
                                        </p:tav>
                                      </p:tavLst>
                                    </p:anim>
                                    <p:anim calcmode="lin" valueType="num">
                                      <p:cBhvr additive="base">
                                        <p:cTn id="20"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autoUpdateAnimBg="0"/>
      <p:bldP spid="18438"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42ADE26-5876-BC41-AEE6-471C55B5577D}"/>
              </a:ext>
            </a:extLst>
          </p:cNvPr>
          <p:cNvSpPr>
            <a:spLocks noGrp="1" noChangeArrowheads="1"/>
          </p:cNvSpPr>
          <p:nvPr>
            <p:ph type="body" idx="1"/>
          </p:nvPr>
        </p:nvSpPr>
        <p:spPr>
          <a:xfrm>
            <a:off x="0" y="1447800"/>
            <a:ext cx="9144000" cy="5257800"/>
          </a:xfrm>
        </p:spPr>
        <p:txBody>
          <a:bodyPr/>
          <a:lstStyle/>
          <a:p>
            <a:pPr eaLnBrk="1" hangingPunct="1"/>
            <a:r>
              <a:rPr lang="en-US" altLang="en-US" sz="2400"/>
              <a:t>Does everyone have the same zenith?</a:t>
            </a:r>
          </a:p>
          <a:p>
            <a:pPr eaLnBrk="1" hangingPunct="1"/>
            <a:r>
              <a:rPr lang="en-US" altLang="en-US" sz="2400" i="1"/>
              <a:t>No – the spot in the sky above your head isn</a:t>
            </a:r>
            <a:r>
              <a:rPr lang="ja-JP" altLang="en-US" sz="2400" i="1"/>
              <a:t>’</a:t>
            </a:r>
            <a:r>
              <a:rPr lang="en-US" altLang="ja-JP" sz="2400" i="1"/>
              <a:t>t quite the same spot above someone else</a:t>
            </a:r>
            <a:r>
              <a:rPr lang="ja-JP" altLang="en-US" sz="2400" i="1"/>
              <a:t>’</a:t>
            </a:r>
            <a:r>
              <a:rPr lang="en-US" altLang="ja-JP" sz="2400" i="1"/>
              <a:t>s, but if you</a:t>
            </a:r>
            <a:r>
              <a:rPr lang="ja-JP" altLang="en-US" sz="2400" i="1"/>
              <a:t>’</a:t>
            </a:r>
            <a:r>
              <a:rPr lang="en-US" altLang="ja-JP" sz="2400" i="1"/>
              <a:t>re refering to something very far away (like a plane or a cloud or a star) it doesn</a:t>
            </a:r>
            <a:r>
              <a:rPr lang="ja-JP" altLang="en-US" sz="2400" i="1"/>
              <a:t>’</a:t>
            </a:r>
            <a:r>
              <a:rPr lang="en-US" altLang="ja-JP" sz="2400" i="1"/>
              <a:t>t matter much.  If you</a:t>
            </a:r>
            <a:r>
              <a:rPr lang="ja-JP" altLang="en-US" sz="2400" i="1"/>
              <a:t>’</a:t>
            </a:r>
            <a:r>
              <a:rPr lang="en-US" altLang="ja-JP" sz="2400" i="1"/>
              <a:t>re refering to something close (a pigeon or a hat) it does make a difference.</a:t>
            </a:r>
            <a:endParaRPr lang="en-US" altLang="ja-JP" sz="2400"/>
          </a:p>
          <a:p>
            <a:pPr eaLnBrk="1" hangingPunct="1"/>
            <a:r>
              <a:rPr lang="en-US" altLang="en-US" sz="2400"/>
              <a:t>Does anyone have the same meridian?</a:t>
            </a:r>
          </a:p>
          <a:p>
            <a:pPr eaLnBrk="1" hangingPunct="1"/>
            <a:r>
              <a:rPr lang="en-US" altLang="en-US" sz="2400" i="1"/>
              <a:t>Yes – Anyone due north or south of each other would have the same meridan.</a:t>
            </a:r>
          </a:p>
          <a:p>
            <a:pPr eaLnBrk="1" hangingPunct="1"/>
            <a:r>
              <a:rPr lang="en-US" altLang="en-US" sz="2400"/>
              <a:t>How often, and when, does the Sun cross the Meridan?</a:t>
            </a:r>
          </a:p>
          <a:p>
            <a:pPr eaLnBrk="1" hangingPunct="1"/>
            <a:r>
              <a:rPr lang="en-US" altLang="en-US" sz="2400" i="1"/>
              <a:t>Once a day, at noon.  At this time, the Sun is at its highest point it reaches during the day, and it crosses from the eastern half of the sky to the western half.</a:t>
            </a:r>
          </a:p>
        </p:txBody>
      </p:sp>
      <p:sp>
        <p:nvSpPr>
          <p:cNvPr id="61442" name="Rectangle 3">
            <a:extLst>
              <a:ext uri="{FF2B5EF4-FFF2-40B4-BE49-F238E27FC236}">
                <a16:creationId xmlns:a16="http://schemas.microsoft.com/office/drawing/2014/main" id="{D687232D-338B-0649-9DFD-7F32445C76C9}"/>
              </a:ext>
            </a:extLst>
          </p:cNvPr>
          <p:cNvSpPr>
            <a:spLocks noGrp="1" noChangeArrowheads="1"/>
          </p:cNvSpPr>
          <p:nvPr>
            <p:ph type="title"/>
          </p:nvPr>
        </p:nvSpPr>
        <p:spPr>
          <a:xfrm>
            <a:off x="2819400" y="228600"/>
            <a:ext cx="6096000" cy="1143000"/>
          </a:xfrm>
        </p:spPr>
        <p:txBody>
          <a:bodyPr/>
          <a:lstStyle/>
          <a:p>
            <a:pPr eaLnBrk="1" hangingPunct="1"/>
            <a:r>
              <a:rPr lang="en-US" altLang="en-US"/>
              <a:t>More questions…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3794">
                                            <p:txEl>
                                              <p:pRg st="0" end="0"/>
                                            </p:txEl>
                                          </p:spTgt>
                                        </p:tgtEl>
                                        <p:attrNameLst>
                                          <p:attrName>style.visibility</p:attrName>
                                        </p:attrNameLst>
                                      </p:cBhvr>
                                      <p:to>
                                        <p:strVal val="visible"/>
                                      </p:to>
                                    </p:set>
                                    <p:anim calcmode="lin" valueType="num">
                                      <p:cBhvr additive="base">
                                        <p:cTn id="7" dur="500" fill="hold"/>
                                        <p:tgtEl>
                                          <p:spTgt spid="3379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379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3794">
                                            <p:txEl>
                                              <p:pRg st="1" end="1"/>
                                            </p:txEl>
                                          </p:spTgt>
                                        </p:tgtEl>
                                        <p:attrNameLst>
                                          <p:attrName>style.visibility</p:attrName>
                                        </p:attrNameLst>
                                      </p:cBhvr>
                                      <p:to>
                                        <p:strVal val="visible"/>
                                      </p:to>
                                    </p:set>
                                    <p:anim calcmode="lin" valueType="num">
                                      <p:cBhvr additive="base">
                                        <p:cTn id="13" dur="500" fill="hold"/>
                                        <p:tgtEl>
                                          <p:spTgt spid="3379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379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794">
                                            <p:txEl>
                                              <p:pRg st="2" end="2"/>
                                            </p:txEl>
                                          </p:spTgt>
                                        </p:tgtEl>
                                        <p:attrNameLst>
                                          <p:attrName>style.visibility</p:attrName>
                                        </p:attrNameLst>
                                      </p:cBhvr>
                                      <p:to>
                                        <p:strVal val="visible"/>
                                      </p:to>
                                    </p:set>
                                    <p:anim calcmode="lin" valueType="num">
                                      <p:cBhvr additive="base">
                                        <p:cTn id="19" dur="500" fill="hold"/>
                                        <p:tgtEl>
                                          <p:spTgt spid="3379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379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3794">
                                            <p:txEl>
                                              <p:pRg st="3" end="3"/>
                                            </p:txEl>
                                          </p:spTgt>
                                        </p:tgtEl>
                                        <p:attrNameLst>
                                          <p:attrName>style.visibility</p:attrName>
                                        </p:attrNameLst>
                                      </p:cBhvr>
                                      <p:to>
                                        <p:strVal val="visible"/>
                                      </p:to>
                                    </p:set>
                                    <p:anim calcmode="lin" valueType="num">
                                      <p:cBhvr additive="base">
                                        <p:cTn id="25" dur="500" fill="hold"/>
                                        <p:tgtEl>
                                          <p:spTgt spid="3379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379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3794">
                                            <p:txEl>
                                              <p:pRg st="4" end="4"/>
                                            </p:txEl>
                                          </p:spTgt>
                                        </p:tgtEl>
                                        <p:attrNameLst>
                                          <p:attrName>style.visibility</p:attrName>
                                        </p:attrNameLst>
                                      </p:cBhvr>
                                      <p:to>
                                        <p:strVal val="visible"/>
                                      </p:to>
                                    </p:set>
                                    <p:anim calcmode="lin" valueType="num">
                                      <p:cBhvr additive="base">
                                        <p:cTn id="31" dur="500" fill="hold"/>
                                        <p:tgtEl>
                                          <p:spTgt spid="3379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379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3794">
                                            <p:txEl>
                                              <p:pRg st="5" end="5"/>
                                            </p:txEl>
                                          </p:spTgt>
                                        </p:tgtEl>
                                        <p:attrNameLst>
                                          <p:attrName>style.visibility</p:attrName>
                                        </p:attrNameLst>
                                      </p:cBhvr>
                                      <p:to>
                                        <p:strVal val="visible"/>
                                      </p:to>
                                    </p:set>
                                    <p:anim calcmode="lin" valueType="num">
                                      <p:cBhvr additive="base">
                                        <p:cTn id="37" dur="500" fill="hold"/>
                                        <p:tgtEl>
                                          <p:spTgt spid="3379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379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29BB1A9-900F-0941-B0E3-137908A995B6}"/>
              </a:ext>
            </a:extLst>
          </p:cNvPr>
          <p:cNvSpPr>
            <a:spLocks noGrp="1" noChangeArrowheads="1"/>
          </p:cNvSpPr>
          <p:nvPr>
            <p:ph type="title"/>
          </p:nvPr>
        </p:nvSpPr>
        <p:spPr>
          <a:xfrm>
            <a:off x="1447800" y="228600"/>
            <a:ext cx="7467600" cy="1524000"/>
          </a:xfrm>
        </p:spPr>
        <p:txBody>
          <a:bodyPr/>
          <a:lstStyle/>
          <a:p>
            <a:pPr eaLnBrk="1" hangingPunct="1">
              <a:defRPr/>
            </a:pPr>
            <a:endParaRPr lang="en-US">
              <a:cs typeface="+mj-cs"/>
            </a:endParaRPr>
          </a:p>
        </p:txBody>
      </p:sp>
      <p:pic>
        <p:nvPicPr>
          <p:cNvPr id="63490" name="Picture 4" descr="C:\Documents and Settings\Tom\My Documents\My Pictures\Astronomy\The Sky\sunhorizon.jpg">
            <a:extLst>
              <a:ext uri="{FF2B5EF4-FFF2-40B4-BE49-F238E27FC236}">
                <a16:creationId xmlns:a16="http://schemas.microsoft.com/office/drawing/2014/main" id="{6982760F-9870-0347-B5EC-C0000E52A8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E25295EA-0F5B-AF49-A54B-34E53012B5D6}"/>
              </a:ext>
            </a:extLst>
          </p:cNvPr>
          <p:cNvSpPr>
            <a:spLocks noGrp="1" noChangeArrowheads="1"/>
          </p:cNvSpPr>
          <p:nvPr>
            <p:ph type="title"/>
          </p:nvPr>
        </p:nvSpPr>
        <p:spPr>
          <a:xfrm>
            <a:off x="2590800" y="0"/>
            <a:ext cx="6248400" cy="1371600"/>
          </a:xfrm>
        </p:spPr>
        <p:txBody>
          <a:bodyPr/>
          <a:lstStyle/>
          <a:p>
            <a:pPr eaLnBrk="1" hangingPunct="1">
              <a:defRPr/>
            </a:pPr>
            <a:r>
              <a:rPr lang="en-US">
                <a:cs typeface="+mj-cs"/>
              </a:rPr>
              <a:t>Fixed coordinates?</a:t>
            </a:r>
          </a:p>
        </p:txBody>
      </p:sp>
      <p:sp>
        <p:nvSpPr>
          <p:cNvPr id="47107" name="Rectangle 3">
            <a:extLst>
              <a:ext uri="{FF2B5EF4-FFF2-40B4-BE49-F238E27FC236}">
                <a16:creationId xmlns:a16="http://schemas.microsoft.com/office/drawing/2014/main" id="{262FAF19-3D27-2342-8C5B-23ECB6A57A68}"/>
              </a:ext>
            </a:extLst>
          </p:cNvPr>
          <p:cNvSpPr>
            <a:spLocks noGrp="1" noChangeArrowheads="1"/>
          </p:cNvSpPr>
          <p:nvPr>
            <p:ph type="body" idx="1"/>
          </p:nvPr>
        </p:nvSpPr>
        <p:spPr>
          <a:xfrm>
            <a:off x="2819400" y="1447800"/>
            <a:ext cx="6096000" cy="4114800"/>
          </a:xfrm>
        </p:spPr>
        <p:txBody>
          <a:bodyPr/>
          <a:lstStyle/>
          <a:p>
            <a:pPr eaLnBrk="1" hangingPunct="1">
              <a:lnSpc>
                <a:spcPct val="90000"/>
              </a:lnSpc>
              <a:buFont typeface="Wingdings" charset="0"/>
              <a:buChar char="n"/>
              <a:defRPr/>
            </a:pPr>
            <a:r>
              <a:rPr lang="en-US" sz="2400">
                <a:cs typeface="+mn-cs"/>
              </a:rPr>
              <a:t>If the star Regulus is at altitude 32</a:t>
            </a:r>
            <a:r>
              <a:rPr lang="en-US" sz="2400" baseline="30000">
                <a:cs typeface="+mn-cs"/>
              </a:rPr>
              <a:t>0</a:t>
            </a:r>
            <a:r>
              <a:rPr lang="en-US" sz="2400">
                <a:cs typeface="+mn-cs"/>
              </a:rPr>
              <a:t> and azimuth 151</a:t>
            </a:r>
            <a:r>
              <a:rPr lang="en-US" sz="2400" baseline="30000">
                <a:cs typeface="+mn-cs"/>
              </a:rPr>
              <a:t>0</a:t>
            </a:r>
            <a:r>
              <a:rPr lang="en-US" sz="2400">
                <a:cs typeface="+mn-cs"/>
              </a:rPr>
              <a:t> right now, will it stay there, or do those numbers change?</a:t>
            </a:r>
          </a:p>
          <a:p>
            <a:pPr eaLnBrk="1" hangingPunct="1">
              <a:lnSpc>
                <a:spcPct val="90000"/>
              </a:lnSpc>
              <a:buFont typeface="Wingdings" charset="0"/>
              <a:buChar char="n"/>
              <a:defRPr/>
            </a:pPr>
            <a:r>
              <a:rPr lang="en-US" sz="2400" i="1">
                <a:cs typeface="+mn-cs"/>
              </a:rPr>
              <a:t>They will change as the Earth rotates on its axis:</a:t>
            </a:r>
          </a:p>
          <a:p>
            <a:pPr eaLnBrk="1" hangingPunct="1">
              <a:lnSpc>
                <a:spcPct val="90000"/>
              </a:lnSpc>
              <a:buFont typeface="Wingdings" charset="0"/>
              <a:buChar char="n"/>
              <a:defRPr/>
            </a:pPr>
            <a:r>
              <a:rPr lang="en-US" sz="2400" i="1">
                <a:cs typeface="+mn-cs"/>
              </a:rPr>
              <a:t>For example, the Sun rises in the East:  alt = 0</a:t>
            </a:r>
            <a:r>
              <a:rPr lang="en-US" sz="2400" i="1" baseline="30000">
                <a:cs typeface="+mn-cs"/>
              </a:rPr>
              <a:t>0</a:t>
            </a:r>
            <a:r>
              <a:rPr lang="en-US" sz="2400" i="1">
                <a:cs typeface="+mn-cs"/>
              </a:rPr>
              <a:t>, azimuth = 90</a:t>
            </a:r>
            <a:r>
              <a:rPr lang="en-US" sz="2400" i="1" baseline="30000">
                <a:cs typeface="+mn-cs"/>
              </a:rPr>
              <a:t>0</a:t>
            </a:r>
            <a:r>
              <a:rPr lang="en-US" sz="2400" i="1">
                <a:cs typeface="+mn-cs"/>
              </a:rPr>
              <a:t> give-or-take depending on the time of the year)</a:t>
            </a:r>
          </a:p>
          <a:p>
            <a:pPr eaLnBrk="1" hangingPunct="1">
              <a:lnSpc>
                <a:spcPct val="90000"/>
              </a:lnSpc>
              <a:buFont typeface="Wingdings" charset="0"/>
              <a:buChar char="n"/>
              <a:defRPr/>
            </a:pPr>
            <a:r>
              <a:rPr lang="en-US" sz="2400" i="1">
                <a:cs typeface="+mn-cs"/>
              </a:rPr>
              <a:t>The Sun reaches its highest point at noon (altitude depends on time of year, but certainly higher than 0</a:t>
            </a:r>
            <a:r>
              <a:rPr lang="en-US" sz="2400" i="1" baseline="30000">
                <a:cs typeface="+mn-cs"/>
              </a:rPr>
              <a:t>0</a:t>
            </a:r>
            <a:r>
              <a:rPr lang="en-US" sz="2400" i="1">
                <a:cs typeface="+mn-cs"/>
              </a:rPr>
              <a:t>, azimuth = 180)</a:t>
            </a:r>
          </a:p>
          <a:p>
            <a:pPr eaLnBrk="1" hangingPunct="1">
              <a:lnSpc>
                <a:spcPct val="90000"/>
              </a:lnSpc>
              <a:buFont typeface="Wingdings" charset="0"/>
              <a:buChar char="n"/>
              <a:defRPr/>
            </a:pPr>
            <a:r>
              <a:rPr lang="en-US" sz="2400" i="1">
                <a:cs typeface="+mn-cs"/>
              </a:rPr>
              <a:t>and it sets in the west (alt = 0</a:t>
            </a:r>
            <a:r>
              <a:rPr lang="en-US" sz="2400" i="1" baseline="30000">
                <a:cs typeface="+mn-cs"/>
              </a:rPr>
              <a:t>0</a:t>
            </a:r>
            <a:r>
              <a:rPr lang="en-US" sz="2400" i="1">
                <a:cs typeface="+mn-cs"/>
              </a:rPr>
              <a:t>; azimuth = 270</a:t>
            </a:r>
            <a:r>
              <a:rPr lang="en-US" sz="2400" i="1" baseline="30000">
                <a:cs typeface="+mn-cs"/>
              </a:rPr>
              <a:t>0</a:t>
            </a:r>
            <a:r>
              <a:rPr lang="en-US" sz="2400" i="1">
                <a:cs typeface="+mn-cs"/>
              </a:rPr>
              <a:t>, give or take)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additive="base">
                                        <p:cTn id="13" dur="5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7107">
                                            <p:txEl>
                                              <p:pRg st="2" end="2"/>
                                            </p:txEl>
                                          </p:spTgt>
                                        </p:tgtEl>
                                        <p:attrNameLst>
                                          <p:attrName>style.visibility</p:attrName>
                                        </p:attrNameLst>
                                      </p:cBhvr>
                                      <p:to>
                                        <p:strVal val="visible"/>
                                      </p:to>
                                    </p:set>
                                    <p:anim calcmode="lin" valueType="num">
                                      <p:cBhvr additive="base">
                                        <p:cTn id="19" dur="5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7107">
                                            <p:txEl>
                                              <p:pRg st="4" end="4"/>
                                            </p:txEl>
                                          </p:spTgt>
                                        </p:tgtEl>
                                        <p:attrNameLst>
                                          <p:attrName>style.visibility</p:attrName>
                                        </p:attrNameLst>
                                      </p:cBhvr>
                                      <p:to>
                                        <p:strVal val="visible"/>
                                      </p:to>
                                    </p:set>
                                    <p:anim calcmode="lin" valueType="num">
                                      <p:cBhvr additive="base">
                                        <p:cTn id="31" dur="5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25C0CEE8-6978-164F-9A63-851E6219156F}"/>
              </a:ext>
            </a:extLst>
          </p:cNvPr>
          <p:cNvSpPr>
            <a:spLocks noGrp="1" noChangeArrowheads="1"/>
          </p:cNvSpPr>
          <p:nvPr>
            <p:ph type="title"/>
          </p:nvPr>
        </p:nvSpPr>
        <p:spPr>
          <a:xfrm>
            <a:off x="0" y="0"/>
            <a:ext cx="9067800" cy="838200"/>
          </a:xfrm>
        </p:spPr>
        <p:txBody>
          <a:bodyPr/>
          <a:lstStyle/>
          <a:p>
            <a:pPr eaLnBrk="1" hangingPunct="1">
              <a:defRPr/>
            </a:pPr>
            <a:r>
              <a:rPr lang="en-US">
                <a:cs typeface="+mj-cs"/>
              </a:rPr>
              <a:t>What about Latitude &amp; Longitude?</a:t>
            </a:r>
          </a:p>
        </p:txBody>
      </p:sp>
      <p:sp>
        <p:nvSpPr>
          <p:cNvPr id="67586" name="Rectangle 3">
            <a:extLst>
              <a:ext uri="{FF2B5EF4-FFF2-40B4-BE49-F238E27FC236}">
                <a16:creationId xmlns:a16="http://schemas.microsoft.com/office/drawing/2014/main" id="{67D0DFE7-BD45-B24A-9B20-0B2BB273C871}"/>
              </a:ext>
            </a:extLst>
          </p:cNvPr>
          <p:cNvSpPr>
            <a:spLocks noGrp="1" noChangeArrowheads="1"/>
          </p:cNvSpPr>
          <p:nvPr>
            <p:ph type="body" idx="1"/>
          </p:nvPr>
        </p:nvSpPr>
        <p:spPr>
          <a:xfrm>
            <a:off x="228600" y="762000"/>
            <a:ext cx="5257800" cy="1828800"/>
          </a:xfrm>
        </p:spPr>
        <p:txBody>
          <a:bodyPr/>
          <a:lstStyle/>
          <a:p>
            <a:pPr eaLnBrk="1" hangingPunct="1"/>
            <a:r>
              <a:rPr lang="en-US" altLang="en-US" sz="2200"/>
              <a:t>Let</a:t>
            </a:r>
            <a:r>
              <a:rPr lang="ja-JP" altLang="en-US" sz="2200"/>
              <a:t>’</a:t>
            </a:r>
            <a:r>
              <a:rPr lang="en-US" altLang="ja-JP" sz="2200"/>
              <a:t>s say that Dr. Evil</a:t>
            </a:r>
            <a:r>
              <a:rPr lang="ja-JP" altLang="en-US" sz="2200"/>
              <a:t>’</a:t>
            </a:r>
            <a:r>
              <a:rPr lang="en-US" altLang="ja-JP" sz="2200"/>
              <a:t>s secret volcano lair is located on an island at latitude 40</a:t>
            </a:r>
            <a:r>
              <a:rPr lang="en-US" altLang="ja-JP" sz="2200" baseline="30000"/>
              <a:t>0 </a:t>
            </a:r>
            <a:r>
              <a:rPr lang="en-US" altLang="ja-JP" sz="2200"/>
              <a:t>North and longitude 60</a:t>
            </a:r>
            <a:r>
              <a:rPr lang="en-US" altLang="ja-JP" sz="2200" baseline="30000"/>
              <a:t>0</a:t>
            </a:r>
            <a:r>
              <a:rPr lang="en-US" altLang="ja-JP" sz="2200"/>
              <a:t> West on the Earth.  Will these coordinates stay the same as time passes?</a:t>
            </a:r>
            <a:endParaRPr lang="en-US" altLang="en-US" sz="2200"/>
          </a:p>
        </p:txBody>
      </p:sp>
      <p:pic>
        <p:nvPicPr>
          <p:cNvPr id="67587" name="Picture 4" descr="C:\Documents and Settings\Tom\My Documents\My Pictures\Astronomy\The Sky\Image34.gif">
            <a:extLst>
              <a:ext uri="{FF2B5EF4-FFF2-40B4-BE49-F238E27FC236}">
                <a16:creationId xmlns:a16="http://schemas.microsoft.com/office/drawing/2014/main" id="{B5E206D9-5AEB-1043-9017-0C50E6727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895600"/>
            <a:ext cx="39401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5" descr="C:\Documents and Settings\Tom\My Documents\My Pictures\Astronomy\The Sky\evil.jpg">
            <a:extLst>
              <a:ext uri="{FF2B5EF4-FFF2-40B4-BE49-F238E27FC236}">
                <a16:creationId xmlns:a16="http://schemas.microsoft.com/office/drawing/2014/main" id="{F8E0FFB5-616F-4145-AF7C-984248F236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33512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6">
            <a:extLst>
              <a:ext uri="{FF2B5EF4-FFF2-40B4-BE49-F238E27FC236}">
                <a16:creationId xmlns:a16="http://schemas.microsoft.com/office/drawing/2014/main" id="{F4EC5245-4E23-794F-8DE2-3DE504B59132}"/>
              </a:ext>
            </a:extLst>
          </p:cNvPr>
          <p:cNvSpPr>
            <a:spLocks noChangeArrowheads="1"/>
          </p:cNvSpPr>
          <p:nvPr/>
        </p:nvSpPr>
        <p:spPr bwMode="auto">
          <a:xfrm>
            <a:off x="4343400" y="5029200"/>
            <a:ext cx="4800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hlink"/>
              </a:buClr>
              <a:buSzPct val="60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65000"/>
              <a:buFont typeface="Wingdings" pitchFamily="2" charset="2"/>
              <a:buChar char="u"/>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2400" i="1"/>
              <a:t>Yes – As Earth rotates, our coordinate system of latitude &amp; longitude rotate with it.  Latitude and longitude are </a:t>
            </a:r>
            <a:r>
              <a:rPr lang="en-US" altLang="en-US" sz="2400" b="1" i="1"/>
              <a:t>fixed coordinates.</a:t>
            </a:r>
            <a:endParaRPr lang="en-US" altLang="en-US" sz="2400"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81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4"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3" name="Rectangle 2">
            <a:extLst>
              <a:ext uri="{FF2B5EF4-FFF2-40B4-BE49-F238E27FC236}">
                <a16:creationId xmlns:a16="http://schemas.microsoft.com/office/drawing/2014/main" id="{C31F6943-502A-DC40-A339-F642D12F6075}"/>
              </a:ext>
            </a:extLst>
          </p:cNvPr>
          <p:cNvSpPr>
            <a:spLocks noGrp="1" noChangeArrowheads="1"/>
          </p:cNvSpPr>
          <p:nvPr>
            <p:ph type="title"/>
          </p:nvPr>
        </p:nvSpPr>
        <p:spPr>
          <a:xfrm>
            <a:off x="2133600" y="228600"/>
            <a:ext cx="6096000" cy="1143000"/>
          </a:xfrm>
        </p:spPr>
        <p:txBody>
          <a:bodyPr/>
          <a:lstStyle/>
          <a:p>
            <a:pPr eaLnBrk="1" hangingPunct="1"/>
            <a:r>
              <a:rPr lang="en-US" altLang="en-US"/>
              <a:t>Latitude &amp; Longitude for the sky…</a:t>
            </a:r>
          </a:p>
        </p:txBody>
      </p:sp>
      <p:sp>
        <p:nvSpPr>
          <p:cNvPr id="49155" name="Rectangle 3">
            <a:extLst>
              <a:ext uri="{FF2B5EF4-FFF2-40B4-BE49-F238E27FC236}">
                <a16:creationId xmlns:a16="http://schemas.microsoft.com/office/drawing/2014/main" id="{0028698B-0AB9-1C42-A443-ABAAAE277DA0}"/>
              </a:ext>
            </a:extLst>
          </p:cNvPr>
          <p:cNvSpPr>
            <a:spLocks noGrp="1" noChangeArrowheads="1"/>
          </p:cNvSpPr>
          <p:nvPr>
            <p:ph type="body" idx="1"/>
          </p:nvPr>
        </p:nvSpPr>
        <p:spPr>
          <a:xfrm>
            <a:off x="381000" y="1524000"/>
            <a:ext cx="3505200" cy="4724400"/>
          </a:xfrm>
        </p:spPr>
        <p:txBody>
          <a:bodyPr/>
          <a:lstStyle/>
          <a:p>
            <a:pPr eaLnBrk="1" hangingPunct="1">
              <a:lnSpc>
                <a:spcPct val="90000"/>
              </a:lnSpc>
            </a:pPr>
            <a:r>
              <a:rPr lang="en-US" altLang="en-US" sz="2400"/>
              <a:t>So we need a coordinate system for objects in the sky which rotates with the Earth – a kind of celestial latitude &amp; longitude.</a:t>
            </a:r>
          </a:p>
          <a:p>
            <a:pPr eaLnBrk="1" hangingPunct="1">
              <a:lnSpc>
                <a:spcPct val="90000"/>
              </a:lnSpc>
            </a:pPr>
            <a:r>
              <a:rPr lang="en-US" altLang="en-US" sz="2400"/>
              <a:t>To achieve this coordinate system, first imagine that everything in the night sky lies on a giant </a:t>
            </a:r>
            <a:r>
              <a:rPr lang="en-US" altLang="en-US" sz="2400" i="1"/>
              <a:t>Celestial Sphere, </a:t>
            </a:r>
            <a:r>
              <a:rPr lang="en-US" altLang="en-US" sz="2400"/>
              <a:t>surrounding the Earth.</a:t>
            </a:r>
          </a:p>
        </p:txBody>
      </p:sp>
      <p:pic>
        <p:nvPicPr>
          <p:cNvPr id="49156" name="Picture 4" descr="C:\Documents and Settings\Tom\My Documents\My Pictures\Astronomy\The Sky\spheroid1.gif">
            <a:extLst>
              <a:ext uri="{FF2B5EF4-FFF2-40B4-BE49-F238E27FC236}">
                <a16:creationId xmlns:a16="http://schemas.microsoft.com/office/drawing/2014/main" id="{0380BC85-F188-714A-8CD0-12302CA44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1676400"/>
            <a:ext cx="4800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500"/>
                            </p:stCondLst>
                            <p:childTnLst>
                              <p:par>
                                <p:cTn id="16" presetID="1" presetClass="entr" presetSubtype="0" fill="hold" nodeType="afterEffect">
                                  <p:stCondLst>
                                    <p:cond delay="0"/>
                                  </p:stCondLst>
                                  <p:childTnLst>
                                    <p:set>
                                      <p:cBhvr>
                                        <p:cTn id="17" dur="1" fill="hold">
                                          <p:stCondLst>
                                            <p:cond delay="499"/>
                                          </p:stCondLst>
                                        </p:cTn>
                                        <p:tgtEl>
                                          <p:spTgt spid="49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EE2E94A-F018-FC42-AA55-ECE6505F2202}"/>
              </a:ext>
            </a:extLst>
          </p:cNvPr>
          <p:cNvSpPr>
            <a:spLocks noGrp="1" noChangeArrowheads="1"/>
          </p:cNvSpPr>
          <p:nvPr>
            <p:ph type="title"/>
          </p:nvPr>
        </p:nvSpPr>
        <p:spPr>
          <a:xfrm>
            <a:off x="990600" y="0"/>
            <a:ext cx="3505200" cy="1143000"/>
          </a:xfrm>
        </p:spPr>
        <p:txBody>
          <a:bodyPr/>
          <a:lstStyle/>
          <a:p>
            <a:pPr eaLnBrk="1" hangingPunct="1">
              <a:defRPr/>
            </a:pPr>
            <a:r>
              <a:rPr lang="en-US">
                <a:cs typeface="+mj-cs"/>
              </a:rPr>
              <a:t>Projections</a:t>
            </a:r>
          </a:p>
        </p:txBody>
      </p:sp>
      <p:sp>
        <p:nvSpPr>
          <p:cNvPr id="71682" name="Rectangle 3">
            <a:extLst>
              <a:ext uri="{FF2B5EF4-FFF2-40B4-BE49-F238E27FC236}">
                <a16:creationId xmlns:a16="http://schemas.microsoft.com/office/drawing/2014/main" id="{5C4CD71C-B3F4-A344-9A01-62D7A6579E26}"/>
              </a:ext>
            </a:extLst>
          </p:cNvPr>
          <p:cNvSpPr>
            <a:spLocks noGrp="1" noChangeArrowheads="1"/>
          </p:cNvSpPr>
          <p:nvPr>
            <p:ph type="body" idx="1"/>
          </p:nvPr>
        </p:nvSpPr>
        <p:spPr>
          <a:xfrm>
            <a:off x="0" y="1066800"/>
            <a:ext cx="8686800" cy="1676400"/>
          </a:xfrm>
        </p:spPr>
        <p:txBody>
          <a:bodyPr/>
          <a:lstStyle/>
          <a:p>
            <a:pPr eaLnBrk="1" hangingPunct="1">
              <a:lnSpc>
                <a:spcPct val="90000"/>
              </a:lnSpc>
            </a:pPr>
            <a:r>
              <a:rPr lang="en-US" altLang="en-US"/>
              <a:t>Now imagine projecting a line starting at Earth</a:t>
            </a:r>
            <a:r>
              <a:rPr lang="ja-JP" altLang="en-US"/>
              <a:t>’</a:t>
            </a:r>
            <a:r>
              <a:rPr lang="en-US" altLang="ja-JP"/>
              <a:t>s north pole, going straight up, until it hits the Celestial Sphere.  This is is the North Celestial Pole (NCP).</a:t>
            </a:r>
            <a:endParaRPr lang="en-US" altLang="en-US"/>
          </a:p>
        </p:txBody>
      </p:sp>
      <p:pic>
        <p:nvPicPr>
          <p:cNvPr id="71683" name="Picture 4" descr="C:\Documents and Settings\Tom\My Documents\My Pictures\Astronomy\The Sky\celestial_coord.gif">
            <a:extLst>
              <a:ext uri="{FF2B5EF4-FFF2-40B4-BE49-F238E27FC236}">
                <a16:creationId xmlns:a16="http://schemas.microsoft.com/office/drawing/2014/main" id="{2C6BA019-B975-4E4E-B910-F4CDEE3E0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048000"/>
            <a:ext cx="495300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Rectangle 5">
            <a:extLst>
              <a:ext uri="{FF2B5EF4-FFF2-40B4-BE49-F238E27FC236}">
                <a16:creationId xmlns:a16="http://schemas.microsoft.com/office/drawing/2014/main" id="{70C93E07-0EDA-3E42-BAD6-12B8D5BDC34C}"/>
              </a:ext>
            </a:extLst>
          </p:cNvPr>
          <p:cNvSpPr>
            <a:spLocks noChangeArrowheads="1"/>
          </p:cNvSpPr>
          <p:nvPr/>
        </p:nvSpPr>
        <p:spPr bwMode="auto">
          <a:xfrm>
            <a:off x="0" y="2819400"/>
            <a:ext cx="3429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lr>
                <a:schemeClr val="hlink"/>
              </a:buClr>
              <a:buSzPct val="60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65000"/>
              <a:buFont typeface="Wingdings" pitchFamily="2" charset="2"/>
              <a:buChar char="u"/>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You can similarly imagine the South Celestial Pole and Celestial Equators as projections of Earth</a:t>
            </a:r>
            <a:r>
              <a:rPr lang="ja-JP" altLang="en-US"/>
              <a:t>’</a:t>
            </a:r>
            <a:r>
              <a:rPr lang="en-US" altLang="ja-JP"/>
              <a:t>s south pole and equator.</a:t>
            </a:r>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DF5EA3B4-BE65-A148-95BA-470B500AFB20}"/>
              </a:ext>
            </a:extLst>
          </p:cNvPr>
          <p:cNvSpPr>
            <a:spLocks noGrp="1" noChangeArrowheads="1"/>
          </p:cNvSpPr>
          <p:nvPr>
            <p:ph type="title"/>
          </p:nvPr>
        </p:nvSpPr>
        <p:spPr/>
        <p:txBody>
          <a:bodyPr/>
          <a:lstStyle/>
          <a:p>
            <a:pPr eaLnBrk="1" hangingPunct="1">
              <a:defRPr/>
            </a:pPr>
            <a:r>
              <a:rPr lang="en-US">
                <a:cs typeface="+mj-cs"/>
              </a:rPr>
              <a:t>Orion, the Hunter</a:t>
            </a:r>
          </a:p>
        </p:txBody>
      </p:sp>
      <p:sp>
        <p:nvSpPr>
          <p:cNvPr id="8195" name="Rectangle 3">
            <a:extLst>
              <a:ext uri="{FF2B5EF4-FFF2-40B4-BE49-F238E27FC236}">
                <a16:creationId xmlns:a16="http://schemas.microsoft.com/office/drawing/2014/main" id="{EF0B6153-96ED-554E-92F5-4C39C334A441}"/>
              </a:ext>
            </a:extLst>
          </p:cNvPr>
          <p:cNvSpPr>
            <a:spLocks noGrp="1" noChangeArrowheads="1"/>
          </p:cNvSpPr>
          <p:nvPr>
            <p:ph type="body" idx="1"/>
          </p:nvPr>
        </p:nvSpPr>
        <p:spPr>
          <a:xfrm>
            <a:off x="6172200" y="1981200"/>
            <a:ext cx="2667000" cy="3733800"/>
          </a:xfrm>
        </p:spPr>
        <p:txBody>
          <a:bodyPr/>
          <a:lstStyle/>
          <a:p>
            <a:pPr eaLnBrk="1" hangingPunct="1">
              <a:buFont typeface="Wingdings" charset="0"/>
              <a:buChar char="n"/>
              <a:defRPr/>
            </a:pPr>
            <a:r>
              <a:rPr lang="en-US">
                <a:cs typeface="+mn-cs"/>
              </a:rPr>
              <a:t>Easy to spot in the evening sky in the Northern Hemisphere in Fall &amp; early Winter</a:t>
            </a:r>
          </a:p>
        </p:txBody>
      </p:sp>
      <p:pic>
        <p:nvPicPr>
          <p:cNvPr id="18435" name="Picture 4" descr="C:\Documents and Settings\Tom\My Documents\My Pictures\Astronomy\The Sky\constel.jpg">
            <a:extLst>
              <a:ext uri="{FF2B5EF4-FFF2-40B4-BE49-F238E27FC236}">
                <a16:creationId xmlns:a16="http://schemas.microsoft.com/office/drawing/2014/main" id="{0647688B-7161-C843-A421-6AB0F89284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752600"/>
            <a:ext cx="4724400" cy="468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59EB33D7-FA42-7E4F-B387-DCDAA909DDBC}"/>
              </a:ext>
            </a:extLst>
          </p:cNvPr>
          <p:cNvSpPr>
            <a:spLocks noGrp="1" noChangeArrowheads="1"/>
          </p:cNvSpPr>
          <p:nvPr>
            <p:ph type="title"/>
          </p:nvPr>
        </p:nvSpPr>
        <p:spPr>
          <a:xfrm>
            <a:off x="228600" y="0"/>
            <a:ext cx="8686800" cy="1371600"/>
          </a:xfrm>
        </p:spPr>
        <p:txBody>
          <a:bodyPr/>
          <a:lstStyle/>
          <a:p>
            <a:pPr eaLnBrk="1" hangingPunct="1">
              <a:defRPr/>
            </a:pPr>
            <a:r>
              <a:rPr lang="en-US">
                <a:cs typeface="+mj-cs"/>
              </a:rPr>
              <a:t>Declination:  Celestial Latitude</a:t>
            </a:r>
          </a:p>
        </p:txBody>
      </p:sp>
      <p:sp>
        <p:nvSpPr>
          <p:cNvPr id="64515" name="Rectangle 3">
            <a:extLst>
              <a:ext uri="{FF2B5EF4-FFF2-40B4-BE49-F238E27FC236}">
                <a16:creationId xmlns:a16="http://schemas.microsoft.com/office/drawing/2014/main" id="{7B2FCDB4-6840-CC4B-8314-50D9BCDCFEEF}"/>
              </a:ext>
            </a:extLst>
          </p:cNvPr>
          <p:cNvSpPr>
            <a:spLocks noGrp="1" noChangeArrowheads="1"/>
          </p:cNvSpPr>
          <p:nvPr>
            <p:ph type="body" idx="1"/>
          </p:nvPr>
        </p:nvSpPr>
        <p:spPr>
          <a:xfrm>
            <a:off x="5638800" y="1676400"/>
            <a:ext cx="3276600" cy="4572000"/>
          </a:xfrm>
        </p:spPr>
        <p:txBody>
          <a:bodyPr/>
          <a:lstStyle/>
          <a:p>
            <a:pPr eaLnBrk="1" hangingPunct="1">
              <a:lnSpc>
                <a:spcPct val="90000"/>
              </a:lnSpc>
            </a:pPr>
            <a:r>
              <a:rPr lang="en-US" altLang="en-US" sz="2400"/>
              <a:t>You can also project lines of latitude onto the Celestial Sphere. </a:t>
            </a:r>
          </a:p>
          <a:p>
            <a:pPr eaLnBrk="1" hangingPunct="1">
              <a:lnSpc>
                <a:spcPct val="90000"/>
              </a:lnSpc>
            </a:pPr>
            <a:r>
              <a:rPr lang="en-US" altLang="en-US" sz="2400"/>
              <a:t>Instead of refering to the </a:t>
            </a:r>
            <a:r>
              <a:rPr lang="ja-JP" altLang="en-US" sz="2400"/>
              <a:t>‘</a:t>
            </a:r>
            <a:r>
              <a:rPr lang="en-US" altLang="ja-JP" sz="2400"/>
              <a:t>latitude</a:t>
            </a:r>
            <a:r>
              <a:rPr lang="ja-JP" altLang="en-US" sz="2400"/>
              <a:t>’</a:t>
            </a:r>
            <a:r>
              <a:rPr lang="en-US" altLang="ja-JP" sz="2400"/>
              <a:t> of a star, however, astronomers use the word </a:t>
            </a:r>
            <a:r>
              <a:rPr lang="ja-JP" altLang="en-US" sz="2400"/>
              <a:t>‘</a:t>
            </a:r>
            <a:r>
              <a:rPr lang="en-US" altLang="ja-JP" sz="2400" i="1"/>
              <a:t>declination.</a:t>
            </a:r>
            <a:r>
              <a:rPr lang="ja-JP" altLang="en-US" sz="2400" i="1"/>
              <a:t>’</a:t>
            </a:r>
            <a:endParaRPr lang="en-US" altLang="ja-JP" sz="2400" i="1"/>
          </a:p>
          <a:p>
            <a:pPr eaLnBrk="1" hangingPunct="1">
              <a:lnSpc>
                <a:spcPct val="90000"/>
              </a:lnSpc>
            </a:pPr>
            <a:r>
              <a:rPr lang="en-US" altLang="en-US" sz="2400"/>
              <a:t>What star lies near declination +90</a:t>
            </a:r>
            <a:r>
              <a:rPr lang="en-US" altLang="en-US" sz="2400" baseline="30000"/>
              <a:t>0</a:t>
            </a:r>
            <a:r>
              <a:rPr lang="en-US" altLang="en-US" sz="2400"/>
              <a:t>?</a:t>
            </a:r>
          </a:p>
          <a:p>
            <a:pPr eaLnBrk="1" hangingPunct="1">
              <a:lnSpc>
                <a:spcPct val="90000"/>
              </a:lnSpc>
            </a:pPr>
            <a:r>
              <a:rPr lang="en-US" altLang="en-US" sz="2400" i="1"/>
              <a:t>Polaris – the North Star.  </a:t>
            </a:r>
          </a:p>
        </p:txBody>
      </p:sp>
      <p:pic>
        <p:nvPicPr>
          <p:cNvPr id="73731" name="Picture 4" descr="C:\Documents and Settings\Tom\My Documents\My Pictures\Astronomy\The Sky\celestial_sphere_dec.gif">
            <a:extLst>
              <a:ext uri="{FF2B5EF4-FFF2-40B4-BE49-F238E27FC236}">
                <a16:creationId xmlns:a16="http://schemas.microsoft.com/office/drawing/2014/main" id="{CAAFFEEC-9A53-4040-BA20-CBF4DABD7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600200"/>
            <a:ext cx="4829175" cy="498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additive="base">
                                        <p:cTn id="7" dur="500" fill="hold"/>
                                        <p:tgtEl>
                                          <p:spTgt spid="645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45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5">
                                            <p:txEl>
                                              <p:pRg st="1" end="1"/>
                                            </p:txEl>
                                          </p:spTgt>
                                        </p:tgtEl>
                                        <p:attrNameLst>
                                          <p:attrName>style.visibility</p:attrName>
                                        </p:attrNameLst>
                                      </p:cBhvr>
                                      <p:to>
                                        <p:strVal val="visible"/>
                                      </p:to>
                                    </p:set>
                                    <p:anim calcmode="lin" valueType="num">
                                      <p:cBhvr additive="base">
                                        <p:cTn id="13" dur="500" fill="hold"/>
                                        <p:tgtEl>
                                          <p:spTgt spid="645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45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4515">
                                            <p:txEl>
                                              <p:pRg st="2" end="2"/>
                                            </p:txEl>
                                          </p:spTgt>
                                        </p:tgtEl>
                                        <p:attrNameLst>
                                          <p:attrName>style.visibility</p:attrName>
                                        </p:attrNameLst>
                                      </p:cBhvr>
                                      <p:to>
                                        <p:strVal val="visible"/>
                                      </p:to>
                                    </p:set>
                                    <p:anim calcmode="lin" valueType="num">
                                      <p:cBhvr additive="base">
                                        <p:cTn id="19" dur="500" fill="hold"/>
                                        <p:tgtEl>
                                          <p:spTgt spid="645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6451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4515">
                                            <p:txEl>
                                              <p:pRg st="3" end="3"/>
                                            </p:txEl>
                                          </p:spTgt>
                                        </p:tgtEl>
                                        <p:attrNameLst>
                                          <p:attrName>style.visibility</p:attrName>
                                        </p:attrNameLst>
                                      </p:cBhvr>
                                      <p:to>
                                        <p:strVal val="visible"/>
                                      </p:to>
                                    </p:set>
                                    <p:anim calcmode="lin" valueType="num">
                                      <p:cBhvr additive="base">
                                        <p:cTn id="25" dur="500" fill="hold"/>
                                        <p:tgtEl>
                                          <p:spTgt spid="6451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64515">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2" descr="C:\Documents and Settings\Tom\My Documents\My Pictures\Astronomy\The Sky\BigDipPolarisArrow.jpg">
            <a:extLst>
              <a:ext uri="{FF2B5EF4-FFF2-40B4-BE49-F238E27FC236}">
                <a16:creationId xmlns:a16="http://schemas.microsoft.com/office/drawing/2014/main" id="{0D623E9E-243C-3F49-9ED0-505D4EBD6F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2775"/>
            <a:ext cx="914400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751435-DA49-1E4D-B0C9-4A4753DFC302}"/>
              </a:ext>
            </a:extLst>
          </p:cNvPr>
          <p:cNvSpPr>
            <a:spLocks noGrp="1" noChangeArrowheads="1"/>
          </p:cNvSpPr>
          <p:nvPr>
            <p:ph type="title"/>
          </p:nvPr>
        </p:nvSpPr>
        <p:spPr>
          <a:xfrm>
            <a:off x="1447800" y="0"/>
            <a:ext cx="7696200" cy="1371600"/>
          </a:xfrm>
        </p:spPr>
        <p:txBody>
          <a:bodyPr/>
          <a:lstStyle/>
          <a:p>
            <a:pPr eaLnBrk="1" hangingPunct="1">
              <a:defRPr/>
            </a:pPr>
            <a:r>
              <a:rPr lang="en-US">
                <a:cs typeface="+mj-cs"/>
              </a:rPr>
              <a:t>Right Ascension:  Celestial Longitude</a:t>
            </a:r>
          </a:p>
        </p:txBody>
      </p:sp>
      <p:sp>
        <p:nvSpPr>
          <p:cNvPr id="67587" name="Rectangle 3">
            <a:extLst>
              <a:ext uri="{FF2B5EF4-FFF2-40B4-BE49-F238E27FC236}">
                <a16:creationId xmlns:a16="http://schemas.microsoft.com/office/drawing/2014/main" id="{FEB59957-849B-BB42-80CD-AE6B5C5B5449}"/>
              </a:ext>
            </a:extLst>
          </p:cNvPr>
          <p:cNvSpPr>
            <a:spLocks noGrp="1" noChangeArrowheads="1"/>
          </p:cNvSpPr>
          <p:nvPr>
            <p:ph type="body" idx="1"/>
          </p:nvPr>
        </p:nvSpPr>
        <p:spPr>
          <a:xfrm>
            <a:off x="0" y="1371600"/>
            <a:ext cx="4800600" cy="5257800"/>
          </a:xfrm>
        </p:spPr>
        <p:txBody>
          <a:bodyPr/>
          <a:lstStyle/>
          <a:p>
            <a:pPr eaLnBrk="1" hangingPunct="1"/>
            <a:r>
              <a:rPr lang="en-US" altLang="en-US"/>
              <a:t>The Celestial counterpart to longitude is called </a:t>
            </a:r>
            <a:r>
              <a:rPr lang="ja-JP" altLang="en-US" i="1"/>
              <a:t>‘</a:t>
            </a:r>
            <a:r>
              <a:rPr lang="en-US" altLang="ja-JP" i="1"/>
              <a:t>right ascension.</a:t>
            </a:r>
            <a:r>
              <a:rPr lang="ja-JP" altLang="en-US" i="1"/>
              <a:t>’</a:t>
            </a:r>
            <a:endParaRPr lang="en-US" altLang="ja-JP"/>
          </a:p>
          <a:p>
            <a:pPr eaLnBrk="1" hangingPunct="1"/>
            <a:r>
              <a:rPr lang="en-US" altLang="en-US"/>
              <a:t>It is measured in </a:t>
            </a:r>
            <a:r>
              <a:rPr lang="ja-JP" altLang="en-US"/>
              <a:t>“</a:t>
            </a:r>
            <a:r>
              <a:rPr lang="en-US" altLang="ja-JP"/>
              <a:t>hours</a:t>
            </a:r>
            <a:r>
              <a:rPr lang="ja-JP" altLang="en-US"/>
              <a:t>”</a:t>
            </a:r>
            <a:r>
              <a:rPr lang="en-US" altLang="ja-JP"/>
              <a:t>, but in this context, hours are units of angular size, not units of time.</a:t>
            </a:r>
          </a:p>
          <a:p>
            <a:pPr eaLnBrk="1" hangingPunct="1"/>
            <a:r>
              <a:rPr lang="en-US" altLang="en-US"/>
              <a:t>One full circle = 360</a:t>
            </a:r>
            <a:r>
              <a:rPr lang="en-US" altLang="en-US" baseline="30000"/>
              <a:t>0</a:t>
            </a:r>
            <a:r>
              <a:rPr lang="en-US" altLang="en-US"/>
              <a:t> = 24 hours.</a:t>
            </a:r>
          </a:p>
          <a:p>
            <a:pPr eaLnBrk="1" hangingPunct="1"/>
            <a:r>
              <a:rPr lang="en-US" altLang="en-US"/>
              <a:t>So 1 hour = 15</a:t>
            </a:r>
            <a:r>
              <a:rPr lang="en-US" altLang="en-US" baseline="30000"/>
              <a:t>0</a:t>
            </a:r>
            <a:r>
              <a:rPr lang="en-US" altLang="en-US"/>
              <a:t>.</a:t>
            </a:r>
          </a:p>
        </p:txBody>
      </p:sp>
      <p:pic>
        <p:nvPicPr>
          <p:cNvPr id="67590" name="Picture 6" descr="C:\Documents and Settings\Tom\My Documents\My Pictures\white.bmp">
            <a:extLst>
              <a:ext uri="{FF2B5EF4-FFF2-40B4-BE49-F238E27FC236}">
                <a16:creationId xmlns:a16="http://schemas.microsoft.com/office/drawing/2014/main" id="{F8D05FE5-A3EF-A149-871B-AA8F4CB41B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371600"/>
            <a:ext cx="419100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C:\Documents and Settings\Tom\My Documents\My Pictures\Astronomy\The Sky\eclip3.gif">
            <a:extLst>
              <a:ext uri="{FF2B5EF4-FFF2-40B4-BE49-F238E27FC236}">
                <a16:creationId xmlns:a16="http://schemas.microsoft.com/office/drawing/2014/main" id="{AECE5CF9-FEB6-7342-93DA-96C4E375F1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1524000"/>
            <a:ext cx="4062413"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67590"/>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67591"/>
                                        </p:tgtEl>
                                        <p:attrNameLst>
                                          <p:attrName>style.visibility</p:attrName>
                                        </p:attrNameLst>
                                      </p:cBhvr>
                                      <p:to>
                                        <p:strVal val="visible"/>
                                      </p:to>
                                    </p:set>
                                  </p:childTnLst>
                                </p:cTn>
                              </p:par>
                            </p:childTnLst>
                          </p:cTn>
                        </p:par>
                        <p:par>
                          <p:cTn id="10" fill="hold" nodeType="afterGroup">
                            <p:stCondLst>
                              <p:cond delay="1000"/>
                            </p:stCondLst>
                            <p:childTnLst>
                              <p:par>
                                <p:cTn id="11" presetID="2" presetClass="entr" presetSubtype="8" fill="hold" grpId="0" nodeType="afterEffect">
                                  <p:stCondLst>
                                    <p:cond delay="0"/>
                                  </p:stCondLst>
                                  <p:childTnLst>
                                    <p:set>
                                      <p:cBhvr>
                                        <p:cTn id="12" dur="1" fill="hold">
                                          <p:stCondLst>
                                            <p:cond delay="0"/>
                                          </p:stCondLst>
                                        </p:cTn>
                                        <p:tgtEl>
                                          <p:spTgt spid="67587">
                                            <p:txEl>
                                              <p:pRg st="0" end="0"/>
                                            </p:txEl>
                                          </p:spTgt>
                                        </p:tgtEl>
                                        <p:attrNameLst>
                                          <p:attrName>style.visibility</p:attrName>
                                        </p:attrNameLst>
                                      </p:cBhvr>
                                      <p:to>
                                        <p:strVal val="visible"/>
                                      </p:to>
                                    </p:set>
                                    <p:anim calcmode="lin" valueType="num">
                                      <p:cBhvr additive="base">
                                        <p:cTn id="13" dur="500" fill="hold"/>
                                        <p:tgtEl>
                                          <p:spTgt spid="6758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7587">
                                            <p:txEl>
                                              <p:pRg st="0" end="0"/>
                                            </p:txEl>
                                          </p:spTgt>
                                        </p:tgtEl>
                                        <p:attrNameLst>
                                          <p:attrName>ppt_y</p:attrName>
                                        </p:attrNameLst>
                                      </p:cBhvr>
                                      <p:tavLst>
                                        <p:tav tm="0">
                                          <p:val>
                                            <p:strVal val="#ppt_y"/>
                                          </p:val>
                                        </p:tav>
                                        <p:tav tm="100000">
                                          <p:val>
                                            <p:strVal val="#ppt_y"/>
                                          </p:val>
                                        </p:tav>
                                      </p:tavLst>
                                    </p:anim>
                                  </p:childTnLst>
                                </p:cTn>
                              </p:par>
                            </p:childTnLst>
                          </p:cTn>
                        </p:par>
                        <p:par>
                          <p:cTn id="15" fill="hold" nodeType="afterGroup">
                            <p:stCondLst>
                              <p:cond delay="1500"/>
                            </p:stCondLst>
                            <p:childTnLst>
                              <p:par>
                                <p:cTn id="16" presetID="2" presetClass="entr" presetSubtype="8" fill="hold" grpId="0" nodeType="afterEffect">
                                  <p:stCondLst>
                                    <p:cond delay="0"/>
                                  </p:stCondLst>
                                  <p:childTnLst>
                                    <p:set>
                                      <p:cBhvr>
                                        <p:cTn id="17" dur="1" fill="hold">
                                          <p:stCondLst>
                                            <p:cond delay="0"/>
                                          </p:stCondLst>
                                        </p:cTn>
                                        <p:tgtEl>
                                          <p:spTgt spid="67587">
                                            <p:txEl>
                                              <p:pRg st="1" end="1"/>
                                            </p:txEl>
                                          </p:spTgt>
                                        </p:tgtEl>
                                        <p:attrNameLst>
                                          <p:attrName>style.visibility</p:attrName>
                                        </p:attrNameLst>
                                      </p:cBhvr>
                                      <p:to>
                                        <p:strVal val="visible"/>
                                      </p:to>
                                    </p:set>
                                    <p:anim calcmode="lin" valueType="num">
                                      <p:cBhvr additive="base">
                                        <p:cTn id="18" dur="500" fill="hold"/>
                                        <p:tgtEl>
                                          <p:spTgt spid="6758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67587">
                                            <p:txEl>
                                              <p:pRg st="1" end="1"/>
                                            </p:txEl>
                                          </p:spTgt>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2000"/>
                            </p:stCondLst>
                            <p:childTnLst>
                              <p:par>
                                <p:cTn id="21" presetID="2" presetClass="entr" presetSubtype="8" fill="hold" grpId="0" nodeType="afterEffect">
                                  <p:stCondLst>
                                    <p:cond delay="0"/>
                                  </p:stCondLst>
                                  <p:childTnLst>
                                    <p:set>
                                      <p:cBhvr>
                                        <p:cTn id="22" dur="1" fill="hold">
                                          <p:stCondLst>
                                            <p:cond delay="0"/>
                                          </p:stCondLst>
                                        </p:cTn>
                                        <p:tgtEl>
                                          <p:spTgt spid="67587">
                                            <p:txEl>
                                              <p:pRg st="2" end="2"/>
                                            </p:txEl>
                                          </p:spTgt>
                                        </p:tgtEl>
                                        <p:attrNameLst>
                                          <p:attrName>style.visibility</p:attrName>
                                        </p:attrNameLst>
                                      </p:cBhvr>
                                      <p:to>
                                        <p:strVal val="visible"/>
                                      </p:to>
                                    </p:set>
                                    <p:anim calcmode="lin" valueType="num">
                                      <p:cBhvr additive="base">
                                        <p:cTn id="23" dur="500" fill="hold"/>
                                        <p:tgtEl>
                                          <p:spTgt spid="6758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67587">
                                            <p:txEl>
                                              <p:pRg st="2" end="2"/>
                                            </p:txEl>
                                          </p:spTgt>
                                        </p:tgtEl>
                                        <p:attrNameLst>
                                          <p:attrName>ppt_y</p:attrName>
                                        </p:attrNameLst>
                                      </p:cBhvr>
                                      <p:tavLst>
                                        <p:tav tm="0">
                                          <p:val>
                                            <p:strVal val="#ppt_y"/>
                                          </p:val>
                                        </p:tav>
                                        <p:tav tm="100000">
                                          <p:val>
                                            <p:strVal val="#ppt_y"/>
                                          </p:val>
                                        </p:tav>
                                      </p:tavLst>
                                    </p:anim>
                                  </p:childTnLst>
                                </p:cTn>
                              </p:par>
                            </p:childTnLst>
                          </p:cTn>
                        </p:par>
                        <p:par>
                          <p:cTn id="25" fill="hold" nodeType="afterGroup">
                            <p:stCondLst>
                              <p:cond delay="2500"/>
                            </p:stCondLst>
                            <p:childTnLst>
                              <p:par>
                                <p:cTn id="26" presetID="2" presetClass="entr" presetSubtype="8" fill="hold" grpId="0" nodeType="afterEffect">
                                  <p:stCondLst>
                                    <p:cond delay="0"/>
                                  </p:stCondLst>
                                  <p:childTnLst>
                                    <p:set>
                                      <p:cBhvr>
                                        <p:cTn id="27" dur="1" fill="hold">
                                          <p:stCondLst>
                                            <p:cond delay="0"/>
                                          </p:stCondLst>
                                        </p:cTn>
                                        <p:tgtEl>
                                          <p:spTgt spid="67587">
                                            <p:txEl>
                                              <p:pRg st="3" end="3"/>
                                            </p:txEl>
                                          </p:spTgt>
                                        </p:tgtEl>
                                        <p:attrNameLst>
                                          <p:attrName>style.visibility</p:attrName>
                                        </p:attrNameLst>
                                      </p:cBhvr>
                                      <p:to>
                                        <p:strVal val="visible"/>
                                      </p:to>
                                    </p:set>
                                    <p:anim calcmode="lin" valueType="num">
                                      <p:cBhvr additive="base">
                                        <p:cTn id="28" dur="500" fill="hold"/>
                                        <p:tgtEl>
                                          <p:spTgt spid="67587">
                                            <p:txEl>
                                              <p:pRg st="3" end="3"/>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675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autoUpdateAnimBg="0"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a:extLst>
              <a:ext uri="{FF2B5EF4-FFF2-40B4-BE49-F238E27FC236}">
                <a16:creationId xmlns:a16="http://schemas.microsoft.com/office/drawing/2014/main" id="{EB5977E1-69EE-FC41-89FD-DDF687FBC627}"/>
              </a:ext>
            </a:extLst>
          </p:cNvPr>
          <p:cNvSpPr>
            <a:spLocks noGrp="1" noChangeArrowheads="1"/>
          </p:cNvSpPr>
          <p:nvPr>
            <p:ph type="title"/>
          </p:nvPr>
        </p:nvSpPr>
        <p:spPr>
          <a:xfrm>
            <a:off x="304800" y="381000"/>
            <a:ext cx="6096000" cy="1143000"/>
          </a:xfrm>
        </p:spPr>
        <p:txBody>
          <a:bodyPr/>
          <a:lstStyle/>
          <a:p>
            <a:pPr eaLnBrk="1" hangingPunct="1"/>
            <a:r>
              <a:rPr lang="en-US" altLang="en-US"/>
              <a:t>As the World turns…</a:t>
            </a:r>
          </a:p>
        </p:txBody>
      </p:sp>
      <p:sp>
        <p:nvSpPr>
          <p:cNvPr id="79874" name="Rectangle 3">
            <a:extLst>
              <a:ext uri="{FF2B5EF4-FFF2-40B4-BE49-F238E27FC236}">
                <a16:creationId xmlns:a16="http://schemas.microsoft.com/office/drawing/2014/main" id="{66500433-32FA-414E-A1A1-FAB7DD0A2BC7}"/>
              </a:ext>
            </a:extLst>
          </p:cNvPr>
          <p:cNvSpPr>
            <a:spLocks noGrp="1" noChangeArrowheads="1"/>
          </p:cNvSpPr>
          <p:nvPr>
            <p:ph type="body" idx="1"/>
          </p:nvPr>
        </p:nvSpPr>
        <p:spPr>
          <a:xfrm>
            <a:off x="381000" y="1828800"/>
            <a:ext cx="3200400" cy="4495800"/>
          </a:xfrm>
        </p:spPr>
        <p:txBody>
          <a:bodyPr/>
          <a:lstStyle/>
          <a:p>
            <a:pPr eaLnBrk="1" hangingPunct="1">
              <a:lnSpc>
                <a:spcPct val="90000"/>
              </a:lnSpc>
            </a:pPr>
            <a:r>
              <a:rPr lang="en-US" altLang="en-US"/>
              <a:t>…the coordinate system of R.A. &amp; dec rotate along with it.  Or, as it seems from our point of view, the Earth seems stationary, while the celestial sphere rotates about us.</a:t>
            </a:r>
          </a:p>
        </p:txBody>
      </p:sp>
      <p:pic>
        <p:nvPicPr>
          <p:cNvPr id="79875" name="Picture 4" descr="C:\Documents and Settings\Tom\My Documents\My Pictures\Astronomy\The Sky\celestial_sphere_anim.gif">
            <a:extLst>
              <a:ext uri="{FF2B5EF4-FFF2-40B4-BE49-F238E27FC236}">
                <a16:creationId xmlns:a16="http://schemas.microsoft.com/office/drawing/2014/main" id="{AB8F956D-B3C8-7440-AB6E-D3865EA07F6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7526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BDAFE54-8BCC-A148-98B1-0F1443F55828}"/>
              </a:ext>
            </a:extLst>
          </p:cNvPr>
          <p:cNvSpPr>
            <a:spLocks noGrp="1" noChangeArrowheads="1"/>
          </p:cNvSpPr>
          <p:nvPr>
            <p:ph type="title"/>
          </p:nvPr>
        </p:nvSpPr>
        <p:spPr/>
        <p:txBody>
          <a:bodyPr/>
          <a:lstStyle/>
          <a:p>
            <a:pPr eaLnBrk="1" hangingPunct="1">
              <a:defRPr/>
            </a:pPr>
            <a:r>
              <a:rPr lang="en-US">
                <a:cs typeface="+mj-cs"/>
              </a:rPr>
              <a:t>Stellar Coordinates</a:t>
            </a:r>
          </a:p>
        </p:txBody>
      </p:sp>
      <p:sp>
        <p:nvSpPr>
          <p:cNvPr id="72707" name="Rectangle 3">
            <a:extLst>
              <a:ext uri="{FF2B5EF4-FFF2-40B4-BE49-F238E27FC236}">
                <a16:creationId xmlns:a16="http://schemas.microsoft.com/office/drawing/2014/main" id="{87F4F2FA-B221-0E48-B719-5BE4166B3AE7}"/>
              </a:ext>
            </a:extLst>
          </p:cNvPr>
          <p:cNvSpPr>
            <a:spLocks noGrp="1" noChangeArrowheads="1"/>
          </p:cNvSpPr>
          <p:nvPr>
            <p:ph type="body" idx="1"/>
          </p:nvPr>
        </p:nvSpPr>
        <p:spPr>
          <a:xfrm>
            <a:off x="6248400" y="1981200"/>
            <a:ext cx="2667000" cy="4648200"/>
          </a:xfrm>
        </p:spPr>
        <p:txBody>
          <a:bodyPr/>
          <a:lstStyle/>
          <a:p>
            <a:pPr eaLnBrk="1" hangingPunct="1">
              <a:lnSpc>
                <a:spcPct val="90000"/>
              </a:lnSpc>
              <a:buFont typeface="Wingdings" charset="0"/>
              <a:buChar char="n"/>
              <a:defRPr/>
            </a:pPr>
            <a:r>
              <a:rPr lang="en-US">
                <a:cs typeface="+mn-cs"/>
              </a:rPr>
              <a:t>So, just as any city on Earth can be located with latitude &amp; longitude, any star can be found with declination and right ascension.</a:t>
            </a:r>
          </a:p>
        </p:txBody>
      </p:sp>
      <p:pic>
        <p:nvPicPr>
          <p:cNvPr id="81923" name="Picture 4" descr="C:\Documents and Settings\Tom\My Documents\My Pictures\Astronomy\The Sky\celestial_sphere_coordinate.gif">
            <a:extLst>
              <a:ext uri="{FF2B5EF4-FFF2-40B4-BE49-F238E27FC236}">
                <a16:creationId xmlns:a16="http://schemas.microsoft.com/office/drawing/2014/main" id="{1DB169B4-E3C3-B743-A65E-B2021881EB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08175"/>
            <a:ext cx="57912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8E172F6F-5749-7749-9FB2-ACE9685B431B}"/>
              </a:ext>
            </a:extLst>
          </p:cNvPr>
          <p:cNvSpPr>
            <a:spLocks noGrp="1" noChangeArrowheads="1"/>
          </p:cNvSpPr>
          <p:nvPr>
            <p:ph type="title"/>
          </p:nvPr>
        </p:nvSpPr>
        <p:spPr>
          <a:xfrm>
            <a:off x="1828800" y="228600"/>
            <a:ext cx="7086600" cy="1143000"/>
          </a:xfrm>
        </p:spPr>
        <p:txBody>
          <a:bodyPr/>
          <a:lstStyle/>
          <a:p>
            <a:pPr eaLnBrk="1" hangingPunct="1">
              <a:defRPr/>
            </a:pPr>
            <a:r>
              <a:rPr lang="en-US">
                <a:cs typeface="+mj-cs"/>
              </a:rPr>
              <a:t>Viewing the Celestial Sphere</a:t>
            </a:r>
          </a:p>
        </p:txBody>
      </p:sp>
      <p:sp>
        <p:nvSpPr>
          <p:cNvPr id="73731" name="Rectangle 3">
            <a:extLst>
              <a:ext uri="{FF2B5EF4-FFF2-40B4-BE49-F238E27FC236}">
                <a16:creationId xmlns:a16="http://schemas.microsoft.com/office/drawing/2014/main" id="{DEDB11D8-ABFF-F143-86B6-1918CF35FED2}"/>
              </a:ext>
            </a:extLst>
          </p:cNvPr>
          <p:cNvSpPr>
            <a:spLocks noGrp="1" noChangeArrowheads="1"/>
          </p:cNvSpPr>
          <p:nvPr>
            <p:ph type="body" idx="1"/>
          </p:nvPr>
        </p:nvSpPr>
        <p:spPr>
          <a:xfrm>
            <a:off x="5867400" y="1600200"/>
            <a:ext cx="3048000" cy="4953000"/>
          </a:xfrm>
        </p:spPr>
        <p:txBody>
          <a:bodyPr/>
          <a:lstStyle/>
          <a:p>
            <a:pPr eaLnBrk="1" hangingPunct="1">
              <a:buFont typeface="Wingdings" charset="0"/>
              <a:buChar char="n"/>
              <a:defRPr/>
            </a:pPr>
            <a:r>
              <a:rPr lang="en-US" sz="2400">
                <a:cs typeface="+mn-cs"/>
              </a:rPr>
              <a:t>Anywhere on Earth, you can only see at most half of the Celestial Sphere at any given time.  Why?</a:t>
            </a:r>
          </a:p>
          <a:p>
            <a:pPr eaLnBrk="1" hangingPunct="1">
              <a:buFont typeface="Wingdings" charset="0"/>
              <a:buChar char="n"/>
              <a:defRPr/>
            </a:pPr>
            <a:r>
              <a:rPr lang="en-US" sz="2400" i="1">
                <a:cs typeface="+mn-cs"/>
              </a:rPr>
              <a:t>The Earth is blocking the other half!  We can only see what is above the horizon.</a:t>
            </a:r>
            <a:endParaRPr lang="en-US" sz="2400">
              <a:cs typeface="+mn-cs"/>
            </a:endParaRPr>
          </a:p>
          <a:p>
            <a:pPr eaLnBrk="1" hangingPunct="1">
              <a:buFont typeface="Wingdings" charset="0"/>
              <a:buChar char="n"/>
              <a:defRPr/>
            </a:pPr>
            <a:endParaRPr lang="en-US" sz="2400" i="1">
              <a:cs typeface="+mn-cs"/>
            </a:endParaRPr>
          </a:p>
        </p:txBody>
      </p:sp>
      <p:pic>
        <p:nvPicPr>
          <p:cNvPr id="83971" name="Picture 4" descr="C:\Documents and Settings\Tom\My Documents\My Pictures\Astronomy\The Sky\celsph3a.gif">
            <a:extLst>
              <a:ext uri="{FF2B5EF4-FFF2-40B4-BE49-F238E27FC236}">
                <a16:creationId xmlns:a16="http://schemas.microsoft.com/office/drawing/2014/main" id="{784D012D-F467-9A45-A744-76D3B47F5E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05000"/>
            <a:ext cx="5105400"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3731">
                                            <p:txEl>
                                              <p:pRg st="0" end="0"/>
                                            </p:txEl>
                                          </p:spTgt>
                                        </p:tgtEl>
                                        <p:attrNameLst>
                                          <p:attrName>style.visibility</p:attrName>
                                        </p:attrNameLst>
                                      </p:cBhvr>
                                      <p:to>
                                        <p:strVal val="visible"/>
                                      </p:to>
                                    </p:set>
                                    <p:anim calcmode="lin" valueType="num">
                                      <p:cBhvr additive="base">
                                        <p:cTn id="7" dur="500" fill="hold"/>
                                        <p:tgtEl>
                                          <p:spTgt spid="7373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373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3731">
                                            <p:txEl>
                                              <p:pRg st="1" end="1"/>
                                            </p:txEl>
                                          </p:spTgt>
                                        </p:tgtEl>
                                        <p:attrNameLst>
                                          <p:attrName>style.visibility</p:attrName>
                                        </p:attrNameLst>
                                      </p:cBhvr>
                                      <p:to>
                                        <p:strVal val="visible"/>
                                      </p:to>
                                    </p:set>
                                    <p:anim calcmode="lin" valueType="num">
                                      <p:cBhvr additive="base">
                                        <p:cTn id="13" dur="500" fill="hold"/>
                                        <p:tgtEl>
                                          <p:spTgt spid="7373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7373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1"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721AA670-123C-F749-A600-06C9BD3AD577}"/>
              </a:ext>
            </a:extLst>
          </p:cNvPr>
          <p:cNvSpPr>
            <a:spLocks noGrp="1" noChangeArrowheads="1"/>
          </p:cNvSpPr>
          <p:nvPr>
            <p:ph type="title"/>
          </p:nvPr>
        </p:nvSpPr>
        <p:spPr>
          <a:xfrm>
            <a:off x="2133600" y="0"/>
            <a:ext cx="6858000" cy="1143000"/>
          </a:xfrm>
        </p:spPr>
        <p:txBody>
          <a:bodyPr/>
          <a:lstStyle/>
          <a:p>
            <a:pPr eaLnBrk="1" hangingPunct="1">
              <a:defRPr/>
            </a:pPr>
            <a:r>
              <a:rPr lang="en-US">
                <a:cs typeface="+mj-cs"/>
              </a:rPr>
              <a:t>Star Paths through the Sky</a:t>
            </a:r>
          </a:p>
        </p:txBody>
      </p:sp>
      <p:sp>
        <p:nvSpPr>
          <p:cNvPr id="74755" name="Rectangle 3">
            <a:extLst>
              <a:ext uri="{FF2B5EF4-FFF2-40B4-BE49-F238E27FC236}">
                <a16:creationId xmlns:a16="http://schemas.microsoft.com/office/drawing/2014/main" id="{8F0548D0-4B5C-AF43-9E6D-F9437F4DAA42}"/>
              </a:ext>
            </a:extLst>
          </p:cNvPr>
          <p:cNvSpPr>
            <a:spLocks noGrp="1" noChangeArrowheads="1"/>
          </p:cNvSpPr>
          <p:nvPr>
            <p:ph type="body" idx="1"/>
          </p:nvPr>
        </p:nvSpPr>
        <p:spPr>
          <a:xfrm>
            <a:off x="6553200" y="1066800"/>
            <a:ext cx="2362200" cy="5029200"/>
          </a:xfrm>
        </p:spPr>
        <p:txBody>
          <a:bodyPr/>
          <a:lstStyle/>
          <a:p>
            <a:pPr eaLnBrk="1" hangingPunct="1">
              <a:lnSpc>
                <a:spcPct val="90000"/>
              </a:lnSpc>
              <a:buFont typeface="Wingdings" charset="0"/>
              <a:buChar char="n"/>
              <a:defRPr/>
            </a:pPr>
            <a:r>
              <a:rPr lang="en-US" sz="2400">
                <a:cs typeface="+mn-cs"/>
              </a:rPr>
              <a:t>As the Earth rotates, the stars appear to travel through the sky in paths parallel to the Celestial Equator.</a:t>
            </a:r>
          </a:p>
          <a:p>
            <a:pPr eaLnBrk="1" hangingPunct="1">
              <a:lnSpc>
                <a:spcPct val="90000"/>
              </a:lnSpc>
              <a:buFont typeface="Wingdings" charset="0"/>
              <a:buChar char="n"/>
              <a:defRPr/>
            </a:pPr>
            <a:r>
              <a:rPr lang="en-US" sz="2400">
                <a:cs typeface="+mn-cs"/>
              </a:rPr>
              <a:t>Some stars rise very high, some peak very low in the sky.</a:t>
            </a:r>
          </a:p>
        </p:txBody>
      </p:sp>
      <p:pic>
        <p:nvPicPr>
          <p:cNvPr id="86019" name="Picture 4" descr="C:\Documents and Settings\Tom\My Documents\My Pictures\Astronomy\The Sky\celsph3b.gif">
            <a:extLst>
              <a:ext uri="{FF2B5EF4-FFF2-40B4-BE49-F238E27FC236}">
                <a16:creationId xmlns:a16="http://schemas.microsoft.com/office/drawing/2014/main" id="{5CFFA568-2532-0245-9D58-7E1B770D1E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6324600" cy="471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8723ED6C-DB9B-6F4E-839B-970F70943117}"/>
              </a:ext>
            </a:extLst>
          </p:cNvPr>
          <p:cNvSpPr>
            <a:spLocks noGrp="1" noChangeArrowheads="1"/>
          </p:cNvSpPr>
          <p:nvPr>
            <p:ph type="title"/>
          </p:nvPr>
        </p:nvSpPr>
        <p:spPr>
          <a:xfrm>
            <a:off x="2819400" y="228600"/>
            <a:ext cx="6096000" cy="1143000"/>
          </a:xfrm>
        </p:spPr>
        <p:txBody>
          <a:bodyPr/>
          <a:lstStyle/>
          <a:p>
            <a:pPr eaLnBrk="1" hangingPunct="1">
              <a:defRPr/>
            </a:pPr>
            <a:r>
              <a:rPr lang="en-US">
                <a:cs typeface="+mj-cs"/>
              </a:rPr>
              <a:t>Looking South</a:t>
            </a:r>
          </a:p>
        </p:txBody>
      </p:sp>
      <p:sp>
        <p:nvSpPr>
          <p:cNvPr id="75779" name="Rectangle 3">
            <a:extLst>
              <a:ext uri="{FF2B5EF4-FFF2-40B4-BE49-F238E27FC236}">
                <a16:creationId xmlns:a16="http://schemas.microsoft.com/office/drawing/2014/main" id="{B407C1AC-E398-AF40-ADBE-5A288088C46E}"/>
              </a:ext>
            </a:extLst>
          </p:cNvPr>
          <p:cNvSpPr>
            <a:spLocks noGrp="1" noChangeArrowheads="1"/>
          </p:cNvSpPr>
          <p:nvPr>
            <p:ph type="body" idx="1"/>
          </p:nvPr>
        </p:nvSpPr>
        <p:spPr>
          <a:xfrm>
            <a:off x="6934200" y="1219200"/>
            <a:ext cx="1981200" cy="4876800"/>
          </a:xfrm>
        </p:spPr>
        <p:txBody>
          <a:bodyPr/>
          <a:lstStyle/>
          <a:p>
            <a:pPr eaLnBrk="1" hangingPunct="1">
              <a:buFont typeface="Wingdings" charset="0"/>
              <a:buChar char="n"/>
              <a:defRPr/>
            </a:pPr>
            <a:r>
              <a:rPr lang="en-US" sz="2400">
                <a:cs typeface="+mn-cs"/>
              </a:rPr>
              <a:t>If we look south, star paths look like this.</a:t>
            </a:r>
          </a:p>
          <a:p>
            <a:pPr eaLnBrk="1" hangingPunct="1">
              <a:buFont typeface="Wingdings" charset="0"/>
              <a:buNone/>
              <a:defRPr/>
            </a:pPr>
            <a:endParaRPr lang="en-US" sz="2400">
              <a:cs typeface="+mn-cs"/>
            </a:endParaRPr>
          </a:p>
          <a:p>
            <a:pPr eaLnBrk="1" hangingPunct="1">
              <a:buFont typeface="Wingdings" charset="0"/>
              <a:buChar char="n"/>
              <a:defRPr/>
            </a:pPr>
            <a:r>
              <a:rPr lang="en-US" sz="2400">
                <a:cs typeface="+mn-cs"/>
              </a:rPr>
              <a:t>What would the paths look like if we looked North?</a:t>
            </a:r>
          </a:p>
        </p:txBody>
      </p:sp>
      <p:pic>
        <p:nvPicPr>
          <p:cNvPr id="88067" name="Picture 4" descr="C:\Documents and Settings\Tom\My Documents\My Pictures\Astronomy\The Sky\celsph3c.gif">
            <a:extLst>
              <a:ext uri="{FF2B5EF4-FFF2-40B4-BE49-F238E27FC236}">
                <a16:creationId xmlns:a16="http://schemas.microsoft.com/office/drawing/2014/main" id="{79743AA1-2223-864B-B41F-70B6181A6F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6477000" cy="451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BDFD66C-4E64-AD40-86A1-30019E738D5E}"/>
              </a:ext>
            </a:extLst>
          </p:cNvPr>
          <p:cNvSpPr>
            <a:spLocks noGrp="1" noChangeArrowheads="1"/>
          </p:cNvSpPr>
          <p:nvPr>
            <p:ph type="title"/>
          </p:nvPr>
        </p:nvSpPr>
        <p:spPr>
          <a:xfrm>
            <a:off x="685800" y="5334000"/>
            <a:ext cx="7924800" cy="1219200"/>
          </a:xfrm>
        </p:spPr>
        <p:txBody>
          <a:bodyPr/>
          <a:lstStyle/>
          <a:p>
            <a:pPr eaLnBrk="1" hangingPunct="1">
              <a:defRPr/>
            </a:pPr>
            <a:r>
              <a:rPr lang="en-US" sz="2800" b="0">
                <a:cs typeface="+mj-cs"/>
              </a:rPr>
              <a:t>The North Celestial Pole acts like a pivot point in the sky, about which all other stars seem to revolve.  The star nearest the NCP is Polaris.</a:t>
            </a:r>
          </a:p>
        </p:txBody>
      </p:sp>
      <p:pic>
        <p:nvPicPr>
          <p:cNvPr id="90114" name="Picture 4" descr="C:\Documents and Settings\Tom\My Documents\My Pictures\Astronomy\The Sky\star%20trails.jpg">
            <a:extLst>
              <a:ext uri="{FF2B5EF4-FFF2-40B4-BE49-F238E27FC236}">
                <a16:creationId xmlns:a16="http://schemas.microsoft.com/office/drawing/2014/main" id="{7C98BF73-A464-A041-BF76-A08841BA6F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304800"/>
            <a:ext cx="7315200"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42BA2E8F-15D6-9B40-A557-F9639A2D12CD}"/>
              </a:ext>
            </a:extLst>
          </p:cNvPr>
          <p:cNvSpPr>
            <a:spLocks noGrp="1" noChangeArrowheads="1"/>
          </p:cNvSpPr>
          <p:nvPr>
            <p:ph type="title"/>
          </p:nvPr>
        </p:nvSpPr>
        <p:spPr>
          <a:xfrm>
            <a:off x="4724400" y="152400"/>
            <a:ext cx="4191000" cy="1371600"/>
          </a:xfrm>
        </p:spPr>
        <p:txBody>
          <a:bodyPr/>
          <a:lstStyle/>
          <a:p>
            <a:pPr eaLnBrk="1" hangingPunct="1">
              <a:defRPr/>
            </a:pPr>
            <a:r>
              <a:rPr lang="en-US">
                <a:cs typeface="+mj-cs"/>
              </a:rPr>
              <a:t>Photoshop Strikes Again!</a:t>
            </a:r>
          </a:p>
        </p:txBody>
      </p:sp>
      <p:sp>
        <p:nvSpPr>
          <p:cNvPr id="81923" name="Rectangle 3">
            <a:extLst>
              <a:ext uri="{FF2B5EF4-FFF2-40B4-BE49-F238E27FC236}">
                <a16:creationId xmlns:a16="http://schemas.microsoft.com/office/drawing/2014/main" id="{18AA1A37-6133-8343-B8AA-AB9BD5A8F213}"/>
              </a:ext>
            </a:extLst>
          </p:cNvPr>
          <p:cNvSpPr>
            <a:spLocks noGrp="1" noChangeArrowheads="1"/>
          </p:cNvSpPr>
          <p:nvPr>
            <p:ph type="body" idx="1"/>
          </p:nvPr>
        </p:nvSpPr>
        <p:spPr>
          <a:xfrm>
            <a:off x="4724400" y="1676400"/>
            <a:ext cx="4191000" cy="4419600"/>
          </a:xfrm>
        </p:spPr>
        <p:txBody>
          <a:bodyPr/>
          <a:lstStyle/>
          <a:p>
            <a:pPr eaLnBrk="1" hangingPunct="1">
              <a:lnSpc>
                <a:spcPct val="90000"/>
              </a:lnSpc>
            </a:pPr>
            <a:r>
              <a:rPr lang="en-US" altLang="en-US" sz="2400"/>
              <a:t>How can you tell this photograph is a fake?</a:t>
            </a:r>
          </a:p>
          <a:p>
            <a:pPr eaLnBrk="1" hangingPunct="1">
              <a:lnSpc>
                <a:spcPct val="90000"/>
              </a:lnSpc>
              <a:buFont typeface="Wingdings" pitchFamily="2" charset="2"/>
              <a:buNone/>
            </a:pPr>
            <a:endParaRPr lang="en-US" altLang="en-US" sz="2400"/>
          </a:p>
          <a:p>
            <a:pPr eaLnBrk="1" hangingPunct="1">
              <a:lnSpc>
                <a:spcPct val="90000"/>
              </a:lnSpc>
            </a:pPr>
            <a:r>
              <a:rPr lang="en-US" altLang="en-US" sz="2400" i="1"/>
              <a:t>For a star trail to make a complete circle, the camera would have to have been exposing film for a full Earth rotation – 24 hours.  It should have been daylight for part of this time, over-exposing the film, and rendering the star trails invisible</a:t>
            </a:r>
          </a:p>
        </p:txBody>
      </p:sp>
      <p:pic>
        <p:nvPicPr>
          <p:cNvPr id="92163" name="Picture 4" descr="C:\Documents and Settings\Tom\My Documents\My Pictures\Astronomy\The Sky\startrails_wienerroither.jpg">
            <a:extLst>
              <a:ext uri="{FF2B5EF4-FFF2-40B4-BE49-F238E27FC236}">
                <a16:creationId xmlns:a16="http://schemas.microsoft.com/office/drawing/2014/main" id="{B76A5D64-942E-2A44-AA11-5ADC8A853E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
            <a:ext cx="4397375" cy="650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 calcmode="lin" valueType="num">
                                      <p:cBhvr additive="base">
                                        <p:cTn id="7" dur="500" fill="hold"/>
                                        <p:tgtEl>
                                          <p:spTgt spid="81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1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1923">
                                            <p:txEl>
                                              <p:pRg st="2" end="2"/>
                                            </p:txEl>
                                          </p:spTgt>
                                        </p:tgtEl>
                                        <p:attrNameLst>
                                          <p:attrName>style.visibility</p:attrName>
                                        </p:attrNameLst>
                                      </p:cBhvr>
                                      <p:to>
                                        <p:strVal val="visible"/>
                                      </p:to>
                                    </p:set>
                                    <p:anim calcmode="lin" valueType="num">
                                      <p:cBhvr additive="base">
                                        <p:cTn id="13" dur="500" fill="hold"/>
                                        <p:tgtEl>
                                          <p:spTgt spid="8192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1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D02C623B-C64B-5B4D-8DFE-C907D0C13B91}"/>
              </a:ext>
            </a:extLst>
          </p:cNvPr>
          <p:cNvSpPr>
            <a:spLocks noGrp="1" noChangeArrowheads="1"/>
          </p:cNvSpPr>
          <p:nvPr>
            <p:ph type="title"/>
          </p:nvPr>
        </p:nvSpPr>
        <p:spPr>
          <a:xfrm>
            <a:off x="2209800" y="381000"/>
            <a:ext cx="6705600" cy="1371600"/>
          </a:xfrm>
        </p:spPr>
        <p:txBody>
          <a:bodyPr/>
          <a:lstStyle/>
          <a:p>
            <a:pPr eaLnBrk="1" hangingPunct="1">
              <a:defRPr/>
            </a:pPr>
            <a:r>
              <a:rPr lang="en-US">
                <a:cs typeface="+mj-cs"/>
              </a:rPr>
              <a:t>Ursa Major, the Great Bear</a:t>
            </a:r>
            <a:br>
              <a:rPr lang="en-US">
                <a:cs typeface="+mj-cs"/>
              </a:rPr>
            </a:br>
            <a:endParaRPr lang="en-US">
              <a:cs typeface="+mj-cs"/>
            </a:endParaRPr>
          </a:p>
        </p:txBody>
      </p:sp>
      <p:sp>
        <p:nvSpPr>
          <p:cNvPr id="10243" name="Rectangle 3">
            <a:extLst>
              <a:ext uri="{FF2B5EF4-FFF2-40B4-BE49-F238E27FC236}">
                <a16:creationId xmlns:a16="http://schemas.microsoft.com/office/drawing/2014/main" id="{94541DB2-B2E6-144F-B2AF-7363B6EA8DC4}"/>
              </a:ext>
            </a:extLst>
          </p:cNvPr>
          <p:cNvSpPr>
            <a:spLocks noGrp="1" noChangeArrowheads="1"/>
          </p:cNvSpPr>
          <p:nvPr>
            <p:ph type="body" idx="1"/>
          </p:nvPr>
        </p:nvSpPr>
        <p:spPr>
          <a:xfrm>
            <a:off x="6477000" y="1981200"/>
            <a:ext cx="2667000" cy="3733800"/>
          </a:xfrm>
        </p:spPr>
        <p:txBody>
          <a:bodyPr/>
          <a:lstStyle/>
          <a:p>
            <a:pPr eaLnBrk="1" hangingPunct="1">
              <a:buFont typeface="Wingdings" charset="0"/>
              <a:buChar char="n"/>
              <a:defRPr/>
            </a:pPr>
            <a:r>
              <a:rPr lang="en-US">
                <a:cs typeface="+mn-cs"/>
              </a:rPr>
              <a:t>Prominent constellation in the northern hemisphere</a:t>
            </a:r>
          </a:p>
        </p:txBody>
      </p:sp>
      <p:pic>
        <p:nvPicPr>
          <p:cNvPr id="20483" name="Picture 6" descr="C:\Documents and Settings\Tom\My Documents\My Pictures\Astronomy\The Sky\ursa3.jpg">
            <a:extLst>
              <a:ext uri="{FF2B5EF4-FFF2-40B4-BE49-F238E27FC236}">
                <a16:creationId xmlns:a16="http://schemas.microsoft.com/office/drawing/2014/main" id="{178B0E67-DB73-7745-B5B4-A3F002D04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5867400" cy="416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2A4E6309-D82A-3748-98BC-044FDBA007B0}"/>
              </a:ext>
            </a:extLst>
          </p:cNvPr>
          <p:cNvSpPr>
            <a:spLocks noGrp="1" noChangeArrowheads="1"/>
          </p:cNvSpPr>
          <p:nvPr>
            <p:ph type="title"/>
          </p:nvPr>
        </p:nvSpPr>
        <p:spPr>
          <a:xfrm>
            <a:off x="1600200" y="228600"/>
            <a:ext cx="7315200" cy="1143000"/>
          </a:xfrm>
        </p:spPr>
        <p:txBody>
          <a:bodyPr/>
          <a:lstStyle/>
          <a:p>
            <a:pPr eaLnBrk="1" hangingPunct="1">
              <a:defRPr/>
            </a:pPr>
            <a:r>
              <a:rPr lang="en-US">
                <a:cs typeface="+mj-cs"/>
              </a:rPr>
              <a:t>How long was this exposure?</a:t>
            </a:r>
          </a:p>
        </p:txBody>
      </p:sp>
      <p:sp>
        <p:nvSpPr>
          <p:cNvPr id="82947" name="Rectangle 3">
            <a:extLst>
              <a:ext uri="{FF2B5EF4-FFF2-40B4-BE49-F238E27FC236}">
                <a16:creationId xmlns:a16="http://schemas.microsoft.com/office/drawing/2014/main" id="{2E82167D-E9FD-2F4B-9CD4-D2A222D1A4EB}"/>
              </a:ext>
            </a:extLst>
          </p:cNvPr>
          <p:cNvSpPr>
            <a:spLocks noGrp="1" noChangeArrowheads="1"/>
          </p:cNvSpPr>
          <p:nvPr>
            <p:ph type="body" idx="1"/>
          </p:nvPr>
        </p:nvSpPr>
        <p:spPr>
          <a:xfrm>
            <a:off x="5257800" y="1447800"/>
            <a:ext cx="3657600" cy="5029200"/>
          </a:xfrm>
        </p:spPr>
        <p:txBody>
          <a:bodyPr/>
          <a:lstStyle/>
          <a:p>
            <a:pPr eaLnBrk="1" hangingPunct="1">
              <a:buFont typeface="Wingdings" charset="0"/>
              <a:buChar char="n"/>
              <a:defRPr/>
            </a:pPr>
            <a:r>
              <a:rPr lang="en-US" sz="2400">
                <a:cs typeface="+mn-cs"/>
              </a:rPr>
              <a:t>Star trails seem to cover roughly 60</a:t>
            </a:r>
            <a:r>
              <a:rPr lang="en-US" sz="2400" baseline="30000">
                <a:cs typeface="+mn-cs"/>
              </a:rPr>
              <a:t>0</a:t>
            </a:r>
            <a:r>
              <a:rPr lang="en-US" sz="2400">
                <a:cs typeface="+mn-cs"/>
              </a:rPr>
              <a:t> of arc.</a:t>
            </a:r>
          </a:p>
          <a:p>
            <a:pPr eaLnBrk="1" hangingPunct="1">
              <a:buFont typeface="Wingdings" charset="0"/>
              <a:buChar char="n"/>
              <a:defRPr/>
            </a:pPr>
            <a:r>
              <a:rPr lang="en-US" sz="2400">
                <a:cs typeface="+mn-cs"/>
              </a:rPr>
              <a:t>This represents about 1/6 of a whole rotation (360</a:t>
            </a:r>
            <a:r>
              <a:rPr lang="en-US" sz="2400" baseline="30000">
                <a:cs typeface="+mn-cs"/>
              </a:rPr>
              <a:t>0</a:t>
            </a:r>
            <a:r>
              <a:rPr lang="en-US" sz="2400">
                <a:cs typeface="+mn-cs"/>
              </a:rPr>
              <a:t>).</a:t>
            </a:r>
          </a:p>
          <a:p>
            <a:pPr eaLnBrk="1" hangingPunct="1">
              <a:buFont typeface="Wingdings" charset="0"/>
              <a:buChar char="n"/>
              <a:defRPr/>
            </a:pPr>
            <a:r>
              <a:rPr lang="en-US" sz="2400">
                <a:cs typeface="+mn-cs"/>
              </a:rPr>
              <a:t>A whole rotation of the Earth takes 24 hours.</a:t>
            </a:r>
          </a:p>
          <a:p>
            <a:pPr eaLnBrk="1" hangingPunct="1">
              <a:buFont typeface="Wingdings" charset="0"/>
              <a:buChar char="n"/>
              <a:defRPr/>
            </a:pPr>
            <a:r>
              <a:rPr lang="en-US" sz="2400">
                <a:cs typeface="+mn-cs"/>
              </a:rPr>
              <a:t>So 1/6 of this time would be about 4 hours.</a:t>
            </a:r>
          </a:p>
        </p:txBody>
      </p:sp>
      <p:pic>
        <p:nvPicPr>
          <p:cNvPr id="94211" name="Picture 4" descr="C:\Documents and Settings\Tom\My Documents\My Pictures\Astronomy\The Sky\star_trails.jpg">
            <a:extLst>
              <a:ext uri="{FF2B5EF4-FFF2-40B4-BE49-F238E27FC236}">
                <a16:creationId xmlns:a16="http://schemas.microsoft.com/office/drawing/2014/main" id="{C99DE07F-8F21-F443-9643-3C00C7A091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597400" cy="504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additive="base">
                                        <p:cTn id="7" dur="5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2947">
                                            <p:txEl>
                                              <p:pRg st="1" end="1"/>
                                            </p:txEl>
                                          </p:spTgt>
                                        </p:tgtEl>
                                        <p:attrNameLst>
                                          <p:attrName>style.visibility</p:attrName>
                                        </p:attrNameLst>
                                      </p:cBhvr>
                                      <p:to>
                                        <p:strVal val="visible"/>
                                      </p:to>
                                    </p:set>
                                    <p:anim calcmode="lin" valueType="num">
                                      <p:cBhvr additive="base">
                                        <p:cTn id="13" dur="5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82947">
                                            <p:txEl>
                                              <p:pRg st="2" end="2"/>
                                            </p:txEl>
                                          </p:spTgt>
                                        </p:tgtEl>
                                        <p:attrNameLst>
                                          <p:attrName>style.visibility</p:attrName>
                                        </p:attrNameLst>
                                      </p:cBhvr>
                                      <p:to>
                                        <p:strVal val="visible"/>
                                      </p:to>
                                    </p:set>
                                    <p:anim calcmode="lin" valueType="num">
                                      <p:cBhvr additive="base">
                                        <p:cTn id="19" dur="500" fill="hold"/>
                                        <p:tgtEl>
                                          <p:spTgt spid="82947">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829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2947">
                                            <p:txEl>
                                              <p:pRg st="3" end="3"/>
                                            </p:txEl>
                                          </p:spTgt>
                                        </p:tgtEl>
                                        <p:attrNameLst>
                                          <p:attrName>style.visibility</p:attrName>
                                        </p:attrNameLst>
                                      </p:cBhvr>
                                      <p:to>
                                        <p:strVal val="visible"/>
                                      </p:to>
                                    </p:set>
                                    <p:anim calcmode="lin" valueType="num">
                                      <p:cBhvr additive="base">
                                        <p:cTn id="25" dur="500" fill="hold"/>
                                        <p:tgtEl>
                                          <p:spTgt spid="82947">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8294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43FC457-A5B3-1F49-83ED-F994D333BBFD}"/>
              </a:ext>
            </a:extLst>
          </p:cNvPr>
          <p:cNvSpPr>
            <a:spLocks noGrp="1" noChangeArrowheads="1"/>
          </p:cNvSpPr>
          <p:nvPr>
            <p:ph type="title"/>
          </p:nvPr>
        </p:nvSpPr>
        <p:spPr>
          <a:xfrm>
            <a:off x="2819400" y="152400"/>
            <a:ext cx="6096000" cy="1143000"/>
          </a:xfrm>
        </p:spPr>
        <p:txBody>
          <a:bodyPr/>
          <a:lstStyle/>
          <a:p>
            <a:pPr eaLnBrk="1" hangingPunct="1">
              <a:defRPr/>
            </a:pPr>
            <a:r>
              <a:rPr lang="en-US">
                <a:cs typeface="+mj-cs"/>
              </a:rPr>
              <a:t>The View from North America</a:t>
            </a:r>
          </a:p>
        </p:txBody>
      </p:sp>
      <p:sp>
        <p:nvSpPr>
          <p:cNvPr id="76803" name="Rectangle 3">
            <a:extLst>
              <a:ext uri="{FF2B5EF4-FFF2-40B4-BE49-F238E27FC236}">
                <a16:creationId xmlns:a16="http://schemas.microsoft.com/office/drawing/2014/main" id="{9879B873-50D9-3B4A-B2CC-944011770481}"/>
              </a:ext>
            </a:extLst>
          </p:cNvPr>
          <p:cNvSpPr>
            <a:spLocks noGrp="1" noChangeArrowheads="1"/>
          </p:cNvSpPr>
          <p:nvPr>
            <p:ph type="body" idx="1"/>
          </p:nvPr>
        </p:nvSpPr>
        <p:spPr>
          <a:xfrm>
            <a:off x="457200" y="1371600"/>
            <a:ext cx="8458200" cy="1371600"/>
          </a:xfrm>
        </p:spPr>
        <p:txBody>
          <a:bodyPr/>
          <a:lstStyle/>
          <a:p>
            <a:pPr eaLnBrk="1" hangingPunct="1">
              <a:lnSpc>
                <a:spcPct val="90000"/>
              </a:lnSpc>
              <a:buFont typeface="Wingdings" charset="0"/>
              <a:buChar char="n"/>
              <a:defRPr/>
            </a:pPr>
            <a:r>
              <a:rPr lang="en-US" sz="2400">
                <a:cs typeface="+mn-cs"/>
              </a:rPr>
              <a:t>Observe the diagram below.  Note that objects near the celestial equator rise in the East and set in the West.  Objects near the NCP get low enough to the horizon to set.</a:t>
            </a:r>
          </a:p>
        </p:txBody>
      </p:sp>
      <p:pic>
        <p:nvPicPr>
          <p:cNvPr id="96259" name="Picture 4" descr="C:\Documents and Settings\Tom\My Documents\My Pictures\Astronomy\The Sky\local_horizon.gif">
            <a:extLst>
              <a:ext uri="{FF2B5EF4-FFF2-40B4-BE49-F238E27FC236}">
                <a16:creationId xmlns:a16="http://schemas.microsoft.com/office/drawing/2014/main" id="{8E4714BD-4E4F-3742-A8D8-E92FA5630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81313"/>
            <a:ext cx="86868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6ECD7C1F-3E64-9C47-B55C-2D79F00DE90E}"/>
              </a:ext>
            </a:extLst>
          </p:cNvPr>
          <p:cNvSpPr>
            <a:spLocks noGrp="1" noChangeArrowheads="1"/>
          </p:cNvSpPr>
          <p:nvPr>
            <p:ph type="title"/>
          </p:nvPr>
        </p:nvSpPr>
        <p:spPr>
          <a:xfrm>
            <a:off x="1828800" y="152400"/>
            <a:ext cx="7086600" cy="1143000"/>
          </a:xfrm>
        </p:spPr>
        <p:txBody>
          <a:bodyPr/>
          <a:lstStyle/>
          <a:p>
            <a:pPr eaLnBrk="1" hangingPunct="1">
              <a:defRPr/>
            </a:pPr>
            <a:r>
              <a:rPr lang="en-US">
                <a:cs typeface="+mj-cs"/>
              </a:rPr>
              <a:t>The Big Dipper Never Sets</a:t>
            </a:r>
          </a:p>
        </p:txBody>
      </p:sp>
      <p:sp>
        <p:nvSpPr>
          <p:cNvPr id="78851" name="Rectangle 3">
            <a:extLst>
              <a:ext uri="{FF2B5EF4-FFF2-40B4-BE49-F238E27FC236}">
                <a16:creationId xmlns:a16="http://schemas.microsoft.com/office/drawing/2014/main" id="{AB99E1C9-6B74-8642-86E5-928278153F76}"/>
              </a:ext>
            </a:extLst>
          </p:cNvPr>
          <p:cNvSpPr>
            <a:spLocks noGrp="1" noChangeArrowheads="1"/>
          </p:cNvSpPr>
          <p:nvPr>
            <p:ph type="body" idx="1"/>
          </p:nvPr>
        </p:nvSpPr>
        <p:spPr>
          <a:xfrm>
            <a:off x="6705600" y="1219200"/>
            <a:ext cx="2209800" cy="4876800"/>
          </a:xfrm>
        </p:spPr>
        <p:txBody>
          <a:bodyPr/>
          <a:lstStyle/>
          <a:p>
            <a:pPr eaLnBrk="1" hangingPunct="1">
              <a:lnSpc>
                <a:spcPct val="90000"/>
              </a:lnSpc>
              <a:buFont typeface="Wingdings" charset="0"/>
              <a:buChar char="n"/>
              <a:defRPr/>
            </a:pPr>
            <a:r>
              <a:rPr lang="en-US">
                <a:cs typeface="+mn-cs"/>
              </a:rPr>
              <a:t>If you live far North enough, the Big Dipper is always visible in the night sky, no matter the time of year.</a:t>
            </a:r>
          </a:p>
        </p:txBody>
      </p:sp>
      <p:pic>
        <p:nvPicPr>
          <p:cNvPr id="98307" name="Picture 4" descr="C:\Documents and Settings\Tom\My Documents\My Pictures\Astronomy\The Sky\bigdiplocation2.gif">
            <a:extLst>
              <a:ext uri="{FF2B5EF4-FFF2-40B4-BE49-F238E27FC236}">
                <a16:creationId xmlns:a16="http://schemas.microsoft.com/office/drawing/2014/main" id="{803EE5DA-96B1-D544-8CB8-F1CBCFF938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66875"/>
            <a:ext cx="6324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7DCBC132-4733-5F4B-876C-5225382016B8}"/>
              </a:ext>
            </a:extLst>
          </p:cNvPr>
          <p:cNvSpPr>
            <a:spLocks noGrp="1" noChangeArrowheads="1"/>
          </p:cNvSpPr>
          <p:nvPr>
            <p:ph type="title"/>
          </p:nvPr>
        </p:nvSpPr>
        <p:spPr>
          <a:xfrm>
            <a:off x="2819400" y="0"/>
            <a:ext cx="6096000" cy="1143000"/>
          </a:xfrm>
        </p:spPr>
        <p:txBody>
          <a:bodyPr/>
          <a:lstStyle/>
          <a:p>
            <a:pPr eaLnBrk="1" hangingPunct="1">
              <a:defRPr/>
            </a:pPr>
            <a:r>
              <a:rPr lang="en-US">
                <a:cs typeface="+mj-cs"/>
              </a:rPr>
              <a:t>Beyond the Horizon</a:t>
            </a:r>
          </a:p>
        </p:txBody>
      </p:sp>
      <p:sp>
        <p:nvSpPr>
          <p:cNvPr id="79875" name="Rectangle 3">
            <a:extLst>
              <a:ext uri="{FF2B5EF4-FFF2-40B4-BE49-F238E27FC236}">
                <a16:creationId xmlns:a16="http://schemas.microsoft.com/office/drawing/2014/main" id="{B1BD4C45-F852-F24C-AFD3-C7C0BBDD8944}"/>
              </a:ext>
            </a:extLst>
          </p:cNvPr>
          <p:cNvSpPr>
            <a:spLocks noGrp="1" noChangeArrowheads="1"/>
          </p:cNvSpPr>
          <p:nvPr>
            <p:ph type="body" idx="1"/>
          </p:nvPr>
        </p:nvSpPr>
        <p:spPr>
          <a:xfrm>
            <a:off x="228600" y="838200"/>
            <a:ext cx="8686800" cy="2057400"/>
          </a:xfrm>
        </p:spPr>
        <p:txBody>
          <a:bodyPr/>
          <a:lstStyle/>
          <a:p>
            <a:pPr eaLnBrk="1" hangingPunct="1">
              <a:buFont typeface="Wingdings" charset="0"/>
              <a:buChar char="n"/>
              <a:defRPr/>
            </a:pPr>
            <a:r>
              <a:rPr lang="en-US" sz="2400">
                <a:cs typeface="+mn-cs"/>
              </a:rPr>
              <a:t>Just as the region around the Northernmost part of the Celestial Sphere is always in view (from N. America), the Southernmost region is always beneath the horizon.  There are stars and constellations which you simply will never see from Livermore.</a:t>
            </a:r>
          </a:p>
        </p:txBody>
      </p:sp>
      <p:pic>
        <p:nvPicPr>
          <p:cNvPr id="100355" name="Picture 4" descr="C:\Documents and Settings\Tom\My Documents\My Pictures\Astronomy\The Sky\local_horizon.gif">
            <a:extLst>
              <a:ext uri="{FF2B5EF4-FFF2-40B4-BE49-F238E27FC236}">
                <a16:creationId xmlns:a16="http://schemas.microsoft.com/office/drawing/2014/main" id="{30D0DC59-2C6A-1346-8F95-28EDA58FD5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81313"/>
            <a:ext cx="86868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a:extLst>
              <a:ext uri="{FF2B5EF4-FFF2-40B4-BE49-F238E27FC236}">
                <a16:creationId xmlns:a16="http://schemas.microsoft.com/office/drawing/2014/main" id="{7F25C88C-C1DA-904E-B77C-7E03D6F93436}"/>
              </a:ext>
            </a:extLst>
          </p:cNvPr>
          <p:cNvSpPr>
            <a:spLocks noGrp="1" noChangeArrowheads="1"/>
          </p:cNvSpPr>
          <p:nvPr>
            <p:ph type="title"/>
          </p:nvPr>
        </p:nvSpPr>
        <p:spPr/>
        <p:txBody>
          <a:bodyPr/>
          <a:lstStyle/>
          <a:p>
            <a:endParaRPr lang="en-US" altLang="en-US"/>
          </a:p>
        </p:txBody>
      </p:sp>
      <p:pic>
        <p:nvPicPr>
          <p:cNvPr id="102402" name="Content Placeholder 3" descr="LaSillaStarTrails_santerne900.jpg">
            <a:extLst>
              <a:ext uri="{FF2B5EF4-FFF2-40B4-BE49-F238E27FC236}">
                <a16:creationId xmlns:a16="http://schemas.microsoft.com/office/drawing/2014/main" id="{2A14FB10-61B9-674B-8453-FCA4291DD99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616" r="616"/>
          <a:stretch>
            <a:fillRect/>
          </a:stretch>
        </p:blipFill>
        <p:spPr>
          <a:xfrm>
            <a:off x="228600" y="381000"/>
            <a:ext cx="8693150" cy="5867400"/>
          </a:xfr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a:extLst>
              <a:ext uri="{FF2B5EF4-FFF2-40B4-BE49-F238E27FC236}">
                <a16:creationId xmlns:a16="http://schemas.microsoft.com/office/drawing/2014/main" id="{B5A92883-5E08-9642-B7F5-B952D99BB470}"/>
              </a:ext>
            </a:extLst>
          </p:cNvPr>
          <p:cNvSpPr>
            <a:spLocks noGrp="1" noChangeArrowheads="1"/>
          </p:cNvSpPr>
          <p:nvPr>
            <p:ph type="title"/>
          </p:nvPr>
        </p:nvSpPr>
        <p:spPr>
          <a:xfrm>
            <a:off x="2819400" y="304800"/>
            <a:ext cx="6096000" cy="1143000"/>
          </a:xfrm>
        </p:spPr>
        <p:txBody>
          <a:bodyPr/>
          <a:lstStyle/>
          <a:p>
            <a:pPr eaLnBrk="1" hangingPunct="1"/>
            <a:r>
              <a:rPr lang="en-US" altLang="en-US"/>
              <a:t>Santa</a:t>
            </a:r>
            <a:r>
              <a:rPr lang="ja-JP" altLang="en-US">
                <a:latin typeface="Arial" panose="020B0604020202020204" pitchFamily="34" charset="0"/>
              </a:rPr>
              <a:t>’</a:t>
            </a:r>
            <a:r>
              <a:rPr lang="en-US" altLang="ja-JP"/>
              <a:t>s View</a:t>
            </a:r>
            <a:endParaRPr lang="en-US" altLang="en-US"/>
          </a:p>
        </p:txBody>
      </p:sp>
      <p:sp>
        <p:nvSpPr>
          <p:cNvPr id="103426" name="Rectangle 3">
            <a:extLst>
              <a:ext uri="{FF2B5EF4-FFF2-40B4-BE49-F238E27FC236}">
                <a16:creationId xmlns:a16="http://schemas.microsoft.com/office/drawing/2014/main" id="{FBCD75EB-F8EA-D647-8356-E0CF9FA3D2CE}"/>
              </a:ext>
            </a:extLst>
          </p:cNvPr>
          <p:cNvSpPr>
            <a:spLocks noGrp="1" noChangeArrowheads="1"/>
          </p:cNvSpPr>
          <p:nvPr>
            <p:ph type="body" idx="1"/>
          </p:nvPr>
        </p:nvSpPr>
        <p:spPr>
          <a:xfrm>
            <a:off x="4724400" y="1524000"/>
            <a:ext cx="4191000" cy="4953000"/>
          </a:xfrm>
        </p:spPr>
        <p:txBody>
          <a:bodyPr/>
          <a:lstStyle/>
          <a:p>
            <a:pPr eaLnBrk="1" hangingPunct="1">
              <a:lnSpc>
                <a:spcPct val="90000"/>
              </a:lnSpc>
            </a:pPr>
            <a:r>
              <a:rPr lang="en-US" altLang="en-US"/>
              <a:t>Predict what Santa</a:t>
            </a:r>
            <a:r>
              <a:rPr lang="ja-JP" altLang="en-US"/>
              <a:t>’</a:t>
            </a:r>
            <a:r>
              <a:rPr lang="en-US" altLang="ja-JP"/>
              <a:t>s night sky should look like, from his home at the North Pole.</a:t>
            </a:r>
          </a:p>
          <a:p>
            <a:pPr eaLnBrk="1" hangingPunct="1">
              <a:lnSpc>
                <a:spcPct val="90000"/>
              </a:lnSpc>
            </a:pPr>
            <a:r>
              <a:rPr lang="en-US" altLang="en-US"/>
              <a:t>Where would Polaris be in the sky?</a:t>
            </a:r>
          </a:p>
          <a:p>
            <a:pPr eaLnBrk="1" hangingPunct="1">
              <a:lnSpc>
                <a:spcPct val="90000"/>
              </a:lnSpc>
            </a:pPr>
            <a:r>
              <a:rPr lang="en-US" altLang="en-US"/>
              <a:t>What would the paths of the stars look like?</a:t>
            </a:r>
          </a:p>
          <a:p>
            <a:pPr eaLnBrk="1" hangingPunct="1">
              <a:lnSpc>
                <a:spcPct val="90000"/>
              </a:lnSpc>
            </a:pPr>
            <a:r>
              <a:rPr lang="en-US" altLang="en-US"/>
              <a:t>How much of the Celestial Sphere would never be visible?</a:t>
            </a:r>
          </a:p>
        </p:txBody>
      </p:sp>
      <p:pic>
        <p:nvPicPr>
          <p:cNvPr id="103427" name="Picture 4" descr="C:\Documents and Settings\Tom\My Documents\My Pictures\Astronomy\The Sky\santa-yoda.jpg">
            <a:extLst>
              <a:ext uri="{FF2B5EF4-FFF2-40B4-BE49-F238E27FC236}">
                <a16:creationId xmlns:a16="http://schemas.microsoft.com/office/drawing/2014/main" id="{B85376F1-FF73-954E-8CE1-1AFA1A626C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76400"/>
            <a:ext cx="384333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4" descr="C:\Documents and Settings\Tom\My Documents\My Pictures\Astronomy\The Sky\celsph1a.gif">
            <a:extLst>
              <a:ext uri="{FF2B5EF4-FFF2-40B4-BE49-F238E27FC236}">
                <a16:creationId xmlns:a16="http://schemas.microsoft.com/office/drawing/2014/main" id="{3151FE52-15F1-C94A-B1B8-3EBF1237E8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52400"/>
            <a:ext cx="7391400" cy="642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B4A67EEB-4381-9840-812A-DC73528D4DB0}"/>
              </a:ext>
            </a:extLst>
          </p:cNvPr>
          <p:cNvSpPr>
            <a:spLocks noGrp="1" noChangeArrowheads="1"/>
          </p:cNvSpPr>
          <p:nvPr>
            <p:ph type="title"/>
          </p:nvPr>
        </p:nvSpPr>
        <p:spPr>
          <a:xfrm>
            <a:off x="2819400" y="228600"/>
            <a:ext cx="6096000" cy="1143000"/>
          </a:xfrm>
        </p:spPr>
        <p:txBody>
          <a:bodyPr/>
          <a:lstStyle/>
          <a:p>
            <a:pPr eaLnBrk="1" hangingPunct="1">
              <a:defRPr/>
            </a:pPr>
            <a:r>
              <a:rPr lang="en-US">
                <a:cs typeface="+mj-cs"/>
              </a:rPr>
              <a:t>The View from the North Pole</a:t>
            </a:r>
          </a:p>
        </p:txBody>
      </p:sp>
      <p:sp>
        <p:nvSpPr>
          <p:cNvPr id="84995" name="Rectangle 3">
            <a:extLst>
              <a:ext uri="{FF2B5EF4-FFF2-40B4-BE49-F238E27FC236}">
                <a16:creationId xmlns:a16="http://schemas.microsoft.com/office/drawing/2014/main" id="{8120F6BF-2C32-9D4D-9082-69A989DF8F76}"/>
              </a:ext>
            </a:extLst>
          </p:cNvPr>
          <p:cNvSpPr>
            <a:spLocks noGrp="1" noChangeArrowheads="1"/>
          </p:cNvSpPr>
          <p:nvPr>
            <p:ph type="body" idx="1"/>
          </p:nvPr>
        </p:nvSpPr>
        <p:spPr>
          <a:xfrm>
            <a:off x="6019800" y="1066800"/>
            <a:ext cx="3124200" cy="5105400"/>
          </a:xfrm>
        </p:spPr>
        <p:txBody>
          <a:bodyPr/>
          <a:lstStyle/>
          <a:p>
            <a:pPr eaLnBrk="1" hangingPunct="1">
              <a:lnSpc>
                <a:spcPct val="90000"/>
              </a:lnSpc>
              <a:buFont typeface="Wingdings" charset="0"/>
              <a:buChar char="n"/>
              <a:defRPr/>
            </a:pPr>
            <a:r>
              <a:rPr lang="en-US" sz="2400">
                <a:cs typeface="+mn-cs"/>
              </a:rPr>
              <a:t>Polaris would lie at your zenith.</a:t>
            </a:r>
          </a:p>
          <a:p>
            <a:pPr eaLnBrk="1" hangingPunct="1">
              <a:lnSpc>
                <a:spcPct val="90000"/>
              </a:lnSpc>
              <a:buFont typeface="Wingdings" charset="0"/>
              <a:buChar char="n"/>
              <a:defRPr/>
            </a:pPr>
            <a:r>
              <a:rPr lang="en-US" sz="2400">
                <a:cs typeface="+mn-cs"/>
              </a:rPr>
              <a:t>The Celestial Equator would lie on your horizon.</a:t>
            </a:r>
          </a:p>
          <a:p>
            <a:pPr eaLnBrk="1" hangingPunct="1">
              <a:lnSpc>
                <a:spcPct val="90000"/>
              </a:lnSpc>
              <a:buFont typeface="Wingdings" charset="0"/>
              <a:buChar char="n"/>
              <a:defRPr/>
            </a:pPr>
            <a:r>
              <a:rPr lang="en-US" sz="2400">
                <a:cs typeface="+mn-cs"/>
              </a:rPr>
              <a:t>Stars would appear to move horizontally in the sky. </a:t>
            </a:r>
          </a:p>
          <a:p>
            <a:pPr eaLnBrk="1" hangingPunct="1">
              <a:lnSpc>
                <a:spcPct val="90000"/>
              </a:lnSpc>
              <a:buFont typeface="Wingdings" charset="0"/>
              <a:buChar char="n"/>
              <a:defRPr/>
            </a:pPr>
            <a:r>
              <a:rPr lang="en-US" sz="2400">
                <a:cs typeface="+mn-cs"/>
              </a:rPr>
              <a:t>You would not be able to see </a:t>
            </a:r>
            <a:r>
              <a:rPr lang="en-US" sz="2400" i="1">
                <a:cs typeface="+mn-cs"/>
              </a:rPr>
              <a:t>ANY</a:t>
            </a:r>
            <a:r>
              <a:rPr lang="en-US" sz="2400">
                <a:cs typeface="+mn-cs"/>
              </a:rPr>
              <a:t> of the southern Celestial Hemisphere.</a:t>
            </a:r>
          </a:p>
          <a:p>
            <a:pPr eaLnBrk="1" hangingPunct="1">
              <a:lnSpc>
                <a:spcPct val="90000"/>
              </a:lnSpc>
              <a:buFont typeface="Wingdings" charset="0"/>
              <a:buChar char="n"/>
              <a:defRPr/>
            </a:pPr>
            <a:endParaRPr lang="en-US" sz="2400">
              <a:cs typeface="+mn-cs"/>
            </a:endParaRPr>
          </a:p>
        </p:txBody>
      </p:sp>
      <p:pic>
        <p:nvPicPr>
          <p:cNvPr id="107523" name="Picture 4" descr="C:\Documents and Settings\Tom\My Documents\My Pictures\Astronomy\The Sky\celsph1b.gif">
            <a:extLst>
              <a:ext uri="{FF2B5EF4-FFF2-40B4-BE49-F238E27FC236}">
                <a16:creationId xmlns:a16="http://schemas.microsoft.com/office/drawing/2014/main" id="{DD509B6D-0B2D-7D45-8E4D-C09F5B731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981200"/>
            <a:ext cx="53340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Text Box 5">
            <a:extLst>
              <a:ext uri="{FF2B5EF4-FFF2-40B4-BE49-F238E27FC236}">
                <a16:creationId xmlns:a16="http://schemas.microsoft.com/office/drawing/2014/main" id="{A542E35F-8897-5B41-8FA2-9215A3F9D5D7}"/>
              </a:ext>
            </a:extLst>
          </p:cNvPr>
          <p:cNvSpPr txBox="1">
            <a:spLocks noChangeArrowheads="1"/>
          </p:cNvSpPr>
          <p:nvPr/>
        </p:nvSpPr>
        <p:spPr bwMode="auto">
          <a:xfrm>
            <a:off x="4557713" y="6400800"/>
            <a:ext cx="4586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60000"/>
              <a:buFont typeface="Wingdings" pitchFamily="2" charset="2"/>
              <a:buChar char="n"/>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2"/>
              </a:buClr>
              <a:buSzPct val="65000"/>
              <a:buFont typeface="Wingdings" pitchFamily="2" charset="2"/>
              <a:buChar char="u"/>
              <a:defRPr sz="26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hlink"/>
              </a:buClr>
              <a:buSzPct val="65000"/>
              <a:buFont typeface="Wingdings" pitchFamily="2" charset="2"/>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2"/>
              </a:buClr>
              <a:buSzPct val="100000"/>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hlink"/>
              </a:buClr>
              <a:buSzPct val="100000"/>
              <a:buChar char="–"/>
              <a:defRPr sz="20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2400"/>
              <a:t>Time for </a:t>
            </a:r>
            <a:r>
              <a:rPr lang="ja-JP" altLang="en-US" sz="2400"/>
              <a:t>“</a:t>
            </a:r>
            <a:r>
              <a:rPr lang="en-US" altLang="ja-JP" sz="2400"/>
              <a:t>Worksheet – The Sky</a:t>
            </a:r>
            <a:r>
              <a:rPr lang="ja-JP" altLang="en-US" sz="2400"/>
              <a:t>”</a:t>
            </a:r>
            <a:r>
              <a:rPr lang="en-US" altLang="ja-JP" sz="2400"/>
              <a:t>!</a:t>
            </a:r>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additive="base">
                                        <p:cTn id="7" dur="500" fill="hold"/>
                                        <p:tgtEl>
                                          <p:spTgt spid="8499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8499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4995">
                                            <p:txEl>
                                              <p:pRg st="1" end="1"/>
                                            </p:txEl>
                                          </p:spTgt>
                                        </p:tgtEl>
                                        <p:attrNameLst>
                                          <p:attrName>style.visibility</p:attrName>
                                        </p:attrNameLst>
                                      </p:cBhvr>
                                      <p:to>
                                        <p:strVal val="visible"/>
                                      </p:to>
                                    </p:set>
                                    <p:anim calcmode="lin" valueType="num">
                                      <p:cBhvr additive="base">
                                        <p:cTn id="13" dur="500" fill="hold"/>
                                        <p:tgtEl>
                                          <p:spTgt spid="8499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8499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84995">
                                            <p:txEl>
                                              <p:pRg st="2" end="2"/>
                                            </p:txEl>
                                          </p:spTgt>
                                        </p:tgtEl>
                                        <p:attrNameLst>
                                          <p:attrName>style.visibility</p:attrName>
                                        </p:attrNameLst>
                                      </p:cBhvr>
                                      <p:to>
                                        <p:strVal val="visible"/>
                                      </p:to>
                                    </p:set>
                                    <p:anim calcmode="lin" valueType="num">
                                      <p:cBhvr additive="base">
                                        <p:cTn id="19" dur="500" fill="hold"/>
                                        <p:tgtEl>
                                          <p:spTgt spid="8499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8499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4995">
                                            <p:txEl>
                                              <p:pRg st="3" end="3"/>
                                            </p:txEl>
                                          </p:spTgt>
                                        </p:tgtEl>
                                        <p:attrNameLst>
                                          <p:attrName>style.visibility</p:attrName>
                                        </p:attrNameLst>
                                      </p:cBhvr>
                                      <p:to>
                                        <p:strVal val="visible"/>
                                      </p:to>
                                    </p:set>
                                    <p:anim calcmode="lin" valueType="num">
                                      <p:cBhvr additive="base">
                                        <p:cTn id="25" dur="500" fill="hold"/>
                                        <p:tgtEl>
                                          <p:spTgt spid="8499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849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84997"/>
                                        </p:tgtEl>
                                        <p:attrNameLst>
                                          <p:attrName>style.visibility</p:attrName>
                                        </p:attrNameLst>
                                      </p:cBhvr>
                                      <p:to>
                                        <p:strVal val="visible"/>
                                      </p:to>
                                    </p:set>
                                    <p:anim calcmode="lin" valueType="num">
                                      <p:cBhvr additive="base">
                                        <p:cTn id="31" dur="500" fill="hold"/>
                                        <p:tgtEl>
                                          <p:spTgt spid="84997"/>
                                        </p:tgtEl>
                                        <p:attrNameLst>
                                          <p:attrName>ppt_x</p:attrName>
                                        </p:attrNameLst>
                                      </p:cBhvr>
                                      <p:tavLst>
                                        <p:tav tm="0">
                                          <p:val>
                                            <p:strVal val="0-#ppt_w/2"/>
                                          </p:val>
                                        </p:tav>
                                        <p:tav tm="100000">
                                          <p:val>
                                            <p:strVal val="#ppt_x"/>
                                          </p:val>
                                        </p:tav>
                                      </p:tavLst>
                                    </p:anim>
                                    <p:anim calcmode="lin" valueType="num">
                                      <p:cBhvr additive="base">
                                        <p:cTn id="32" dur="500" fill="hold"/>
                                        <p:tgtEl>
                                          <p:spTgt spid="849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P spid="84997"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630319AA-533A-BC4E-9B42-72D727A2434A}"/>
              </a:ext>
            </a:extLst>
          </p:cNvPr>
          <p:cNvSpPr>
            <a:spLocks noGrp="1" noChangeArrowheads="1"/>
          </p:cNvSpPr>
          <p:nvPr>
            <p:ph type="title"/>
          </p:nvPr>
        </p:nvSpPr>
        <p:spPr>
          <a:xfrm>
            <a:off x="2667000" y="381000"/>
            <a:ext cx="6248400" cy="1371600"/>
          </a:xfrm>
        </p:spPr>
        <p:txBody>
          <a:bodyPr/>
          <a:lstStyle/>
          <a:p>
            <a:pPr eaLnBrk="1" hangingPunct="1">
              <a:defRPr/>
            </a:pPr>
            <a:r>
              <a:rPr lang="en-US">
                <a:cs typeface="+mj-cs"/>
              </a:rPr>
              <a:t>Star names</a:t>
            </a:r>
          </a:p>
        </p:txBody>
      </p:sp>
      <p:sp>
        <p:nvSpPr>
          <p:cNvPr id="9219" name="Rectangle 3">
            <a:extLst>
              <a:ext uri="{FF2B5EF4-FFF2-40B4-BE49-F238E27FC236}">
                <a16:creationId xmlns:a16="http://schemas.microsoft.com/office/drawing/2014/main" id="{7439272B-52AA-B841-AF41-F8767BA2EFAF}"/>
              </a:ext>
            </a:extLst>
          </p:cNvPr>
          <p:cNvSpPr>
            <a:spLocks noGrp="1" noChangeArrowheads="1"/>
          </p:cNvSpPr>
          <p:nvPr>
            <p:ph type="body" idx="1"/>
          </p:nvPr>
        </p:nvSpPr>
        <p:spPr/>
        <p:txBody>
          <a:bodyPr/>
          <a:lstStyle/>
          <a:p>
            <a:pPr eaLnBrk="1" hangingPunct="1">
              <a:lnSpc>
                <a:spcPct val="90000"/>
              </a:lnSpc>
            </a:pPr>
            <a:r>
              <a:rPr lang="en-US" altLang="en-US" sz="2400"/>
              <a:t>Most bright stars</a:t>
            </a:r>
            <a:r>
              <a:rPr lang="ja-JP" altLang="en-US" sz="2400"/>
              <a:t>’</a:t>
            </a:r>
            <a:r>
              <a:rPr lang="en-US" altLang="ja-JP" sz="2400"/>
              <a:t> names are Arabic in origin (Algol, Betelgeuse, for example).  </a:t>
            </a:r>
          </a:p>
          <a:p>
            <a:pPr eaLnBrk="1" hangingPunct="1">
              <a:lnSpc>
                <a:spcPct val="90000"/>
              </a:lnSpc>
            </a:pPr>
            <a:r>
              <a:rPr lang="en-US" altLang="en-US" sz="2400"/>
              <a:t>Stars are also named for the constellation they are in, and how bright they are.  </a:t>
            </a:r>
          </a:p>
          <a:p>
            <a:pPr eaLnBrk="1" hangingPunct="1">
              <a:lnSpc>
                <a:spcPct val="90000"/>
              </a:lnSpc>
            </a:pPr>
            <a:r>
              <a:rPr lang="en-US" altLang="en-US" sz="2400"/>
              <a:t>Deneb, the brightest star in the constellation Cygnus, is also known as Alpha Cygni (α</a:t>
            </a:r>
            <a:r>
              <a:rPr lang="en-US" altLang="en-US" sz="2400">
                <a:sym typeface="MT Symbol" pitchFamily="82" charset="2"/>
              </a:rPr>
              <a:t> Cyg)</a:t>
            </a:r>
            <a:r>
              <a:rPr lang="en-US" altLang="en-US" sz="2400"/>
              <a:t>, since it is the brightest star in the constellation.  The second brightest star is Beta Cygni (β</a:t>
            </a:r>
            <a:r>
              <a:rPr lang="en-US" altLang="en-US" sz="2400">
                <a:sym typeface="MT Symbol" pitchFamily="82" charset="2"/>
              </a:rPr>
              <a:t> Cyg)</a:t>
            </a:r>
            <a:r>
              <a:rPr lang="en-US" altLang="en-US" sz="2400"/>
              <a:t>, and so 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B15016C2-B65C-9044-B9D8-A2E0AC5397E6}"/>
              </a:ext>
            </a:extLst>
          </p:cNvPr>
          <p:cNvSpPr>
            <a:spLocks noGrp="1" noChangeArrowheads="1"/>
          </p:cNvSpPr>
          <p:nvPr>
            <p:ph type="title"/>
          </p:nvPr>
        </p:nvSpPr>
        <p:spPr/>
        <p:txBody>
          <a:bodyPr/>
          <a:lstStyle/>
          <a:p>
            <a:pPr eaLnBrk="1" hangingPunct="1">
              <a:defRPr/>
            </a:pPr>
            <a:r>
              <a:rPr lang="en-US">
                <a:cs typeface="+mj-cs"/>
              </a:rPr>
              <a:t>Asterisms</a:t>
            </a:r>
          </a:p>
        </p:txBody>
      </p:sp>
      <p:sp>
        <p:nvSpPr>
          <p:cNvPr id="11267" name="Rectangle 3">
            <a:extLst>
              <a:ext uri="{FF2B5EF4-FFF2-40B4-BE49-F238E27FC236}">
                <a16:creationId xmlns:a16="http://schemas.microsoft.com/office/drawing/2014/main" id="{5220F10D-70AA-A240-A8B1-08AF85717F64}"/>
              </a:ext>
            </a:extLst>
          </p:cNvPr>
          <p:cNvSpPr>
            <a:spLocks noGrp="1" noChangeArrowheads="1"/>
          </p:cNvSpPr>
          <p:nvPr>
            <p:ph type="body" idx="1"/>
          </p:nvPr>
        </p:nvSpPr>
        <p:spPr/>
        <p:txBody>
          <a:bodyPr/>
          <a:lstStyle/>
          <a:p>
            <a:pPr eaLnBrk="1" hangingPunct="1"/>
            <a:r>
              <a:rPr lang="en-US" altLang="en-US"/>
              <a:t>An </a:t>
            </a:r>
            <a:r>
              <a:rPr lang="en-US" altLang="en-US" i="1"/>
              <a:t>asterism</a:t>
            </a:r>
            <a:r>
              <a:rPr lang="en-US" altLang="en-US"/>
              <a:t> is an easily recognized pattern of stars.</a:t>
            </a:r>
          </a:p>
          <a:p>
            <a:pPr eaLnBrk="1" hangingPunct="1"/>
            <a:r>
              <a:rPr lang="en-US" altLang="en-US"/>
              <a:t>An asterism can be part of a constellation, or it can be composed of stars from more than one constellation.</a:t>
            </a:r>
          </a:p>
          <a:p>
            <a:pPr eaLnBrk="1" hangingPunct="1"/>
            <a:r>
              <a:rPr lang="en-US" altLang="en-US"/>
              <a:t>Here are some examples of some asterisms…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1881EC25-A7FA-0344-8B05-0F4CCF504433}"/>
              </a:ext>
            </a:extLst>
          </p:cNvPr>
          <p:cNvSpPr>
            <a:spLocks noGrp="1" noChangeArrowheads="1"/>
          </p:cNvSpPr>
          <p:nvPr>
            <p:ph type="title"/>
          </p:nvPr>
        </p:nvSpPr>
        <p:spPr>
          <a:xfrm>
            <a:off x="304800" y="152400"/>
            <a:ext cx="6172200" cy="1371600"/>
          </a:xfrm>
        </p:spPr>
        <p:txBody>
          <a:bodyPr/>
          <a:lstStyle/>
          <a:p>
            <a:pPr eaLnBrk="1" hangingPunct="1">
              <a:defRPr/>
            </a:pPr>
            <a:r>
              <a:rPr lang="en-US">
                <a:cs typeface="+mj-cs"/>
              </a:rPr>
              <a:t>The Big Dipper</a:t>
            </a:r>
          </a:p>
        </p:txBody>
      </p:sp>
      <p:sp>
        <p:nvSpPr>
          <p:cNvPr id="26626" name="Rectangle 3">
            <a:extLst>
              <a:ext uri="{FF2B5EF4-FFF2-40B4-BE49-F238E27FC236}">
                <a16:creationId xmlns:a16="http://schemas.microsoft.com/office/drawing/2014/main" id="{12716B4D-FEB3-C44B-B25C-6E832D152382}"/>
              </a:ext>
            </a:extLst>
          </p:cNvPr>
          <p:cNvSpPr>
            <a:spLocks noGrp="1" noChangeArrowheads="1"/>
          </p:cNvSpPr>
          <p:nvPr>
            <p:ph type="body" idx="1"/>
          </p:nvPr>
        </p:nvSpPr>
        <p:spPr>
          <a:xfrm>
            <a:off x="5410200" y="3429000"/>
            <a:ext cx="3733800" cy="3429000"/>
          </a:xfrm>
        </p:spPr>
        <p:txBody>
          <a:bodyPr/>
          <a:lstStyle/>
          <a:p>
            <a:pPr eaLnBrk="1" hangingPunct="1"/>
            <a:r>
              <a:rPr lang="en-US" altLang="en-US"/>
              <a:t>The Big Dipper is not a constellation at all – it is a section of the constellation Ursa Major.</a:t>
            </a:r>
          </a:p>
        </p:txBody>
      </p:sp>
      <p:pic>
        <p:nvPicPr>
          <p:cNvPr id="26627" name="Picture 5" descr="C:\Documents and Settings\Tom\My Documents\My Pictures\Astronomy\The Sky\dipper.jpg">
            <a:extLst>
              <a:ext uri="{FF2B5EF4-FFF2-40B4-BE49-F238E27FC236}">
                <a16:creationId xmlns:a16="http://schemas.microsoft.com/office/drawing/2014/main" id="{E87144B8-E3B5-1649-AFC0-4DE46FDA6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04800"/>
            <a:ext cx="3917950"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6" descr="C:\Documents and Settings\Tom\My Documents\My Pictures\Astronomy\The Sky\ursa_major_l.gif">
            <a:extLst>
              <a:ext uri="{FF2B5EF4-FFF2-40B4-BE49-F238E27FC236}">
                <a16:creationId xmlns:a16="http://schemas.microsoft.com/office/drawing/2014/main" id="{F4C3E823-AEFE-574F-8132-05B92EE980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514600"/>
            <a:ext cx="4852988" cy="376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F5AC7BF6-82DE-1643-8C38-88DADE8D92A1}"/>
              </a:ext>
            </a:extLst>
          </p:cNvPr>
          <p:cNvSpPr>
            <a:spLocks noGrp="1" noChangeArrowheads="1"/>
          </p:cNvSpPr>
          <p:nvPr>
            <p:ph type="body" idx="1"/>
          </p:nvPr>
        </p:nvSpPr>
        <p:spPr>
          <a:xfrm>
            <a:off x="152400" y="4495800"/>
            <a:ext cx="8763000" cy="2362200"/>
          </a:xfrm>
        </p:spPr>
        <p:txBody>
          <a:bodyPr/>
          <a:lstStyle/>
          <a:p>
            <a:pPr eaLnBrk="1" hangingPunct="1">
              <a:buFont typeface="Wingdings" charset="0"/>
              <a:buChar char="n"/>
              <a:defRPr/>
            </a:pPr>
            <a:r>
              <a:rPr lang="en-US">
                <a:cs typeface="+mn-cs"/>
              </a:rPr>
              <a:t>The stars of the </a:t>
            </a:r>
            <a:r>
              <a:rPr lang="en-US" i="1">
                <a:cs typeface="+mn-cs"/>
              </a:rPr>
              <a:t>Summer Triangle</a:t>
            </a:r>
            <a:r>
              <a:rPr lang="en-US">
                <a:cs typeface="+mn-cs"/>
              </a:rPr>
              <a:t>, visible in the Northern Hemisphere on summer evenings, are Vega, Deneb, and Altair, the brightest stars in the constellations Lyra, Cygnus, and Aquilla, respectively.</a:t>
            </a:r>
          </a:p>
        </p:txBody>
      </p:sp>
      <p:pic>
        <p:nvPicPr>
          <p:cNvPr id="28674" name="Picture 4" descr="C:\Documents and Settings\Tom\My Documents\My Pictures\Astronomy\The Sky\00Aug28a.gif">
            <a:extLst>
              <a:ext uri="{FF2B5EF4-FFF2-40B4-BE49-F238E27FC236}">
                <a16:creationId xmlns:a16="http://schemas.microsoft.com/office/drawing/2014/main" id="{E14E0B18-CFCB-BB4F-AED6-DCBCB8771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304800"/>
            <a:ext cx="6286500" cy="402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Rectangle 7">
            <a:extLst>
              <a:ext uri="{FF2B5EF4-FFF2-40B4-BE49-F238E27FC236}">
                <a16:creationId xmlns:a16="http://schemas.microsoft.com/office/drawing/2014/main" id="{ACCA1329-7CE3-2341-B9E7-A99EAF3DCF88}"/>
              </a:ext>
            </a:extLst>
          </p:cNvPr>
          <p:cNvSpPr>
            <a:spLocks noGrp="1" noChangeArrowheads="1"/>
          </p:cNvSpPr>
          <p:nvPr>
            <p:ph type="title"/>
          </p:nvPr>
        </p:nvSpPr>
        <p:spPr>
          <a:xfrm>
            <a:off x="228600" y="152400"/>
            <a:ext cx="3200400" cy="2438400"/>
          </a:xfrm>
        </p:spPr>
        <p:txBody>
          <a:bodyPr/>
          <a:lstStyle/>
          <a:p>
            <a:pPr eaLnBrk="1" hangingPunct="1">
              <a:defRPr/>
            </a:pPr>
            <a:r>
              <a:rPr lang="en-US">
                <a:cs typeface="+mj-cs"/>
              </a:rPr>
              <a:t>The Summer Triangle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5A14A9D-925B-1848-AC40-C34A9A12B46B}"/>
              </a:ext>
            </a:extLst>
          </p:cNvPr>
          <p:cNvSpPr>
            <a:spLocks noGrp="1" noChangeArrowheads="1"/>
          </p:cNvSpPr>
          <p:nvPr>
            <p:ph type="title"/>
          </p:nvPr>
        </p:nvSpPr>
        <p:spPr>
          <a:xfrm>
            <a:off x="0" y="0"/>
            <a:ext cx="2438400" cy="1905000"/>
          </a:xfrm>
        </p:spPr>
        <p:txBody>
          <a:bodyPr/>
          <a:lstStyle/>
          <a:p>
            <a:pPr eaLnBrk="1" hangingPunct="1">
              <a:defRPr/>
            </a:pPr>
            <a:r>
              <a:rPr lang="en-US">
                <a:cs typeface="+mj-cs"/>
              </a:rPr>
              <a:t>The Winter Hexagon</a:t>
            </a:r>
          </a:p>
        </p:txBody>
      </p:sp>
      <p:sp>
        <p:nvSpPr>
          <p:cNvPr id="14339" name="Rectangle 3">
            <a:extLst>
              <a:ext uri="{FF2B5EF4-FFF2-40B4-BE49-F238E27FC236}">
                <a16:creationId xmlns:a16="http://schemas.microsoft.com/office/drawing/2014/main" id="{7003B970-568C-7147-81BD-7A69E3BF00FE}"/>
              </a:ext>
            </a:extLst>
          </p:cNvPr>
          <p:cNvSpPr>
            <a:spLocks noGrp="1" noChangeArrowheads="1"/>
          </p:cNvSpPr>
          <p:nvPr>
            <p:ph type="body" idx="1"/>
          </p:nvPr>
        </p:nvSpPr>
        <p:spPr>
          <a:xfrm>
            <a:off x="0" y="4648200"/>
            <a:ext cx="8839200" cy="2209800"/>
          </a:xfrm>
        </p:spPr>
        <p:txBody>
          <a:bodyPr/>
          <a:lstStyle/>
          <a:p>
            <a:pPr eaLnBrk="1" hangingPunct="1">
              <a:buFont typeface="Wingdings" charset="0"/>
              <a:buChar char="n"/>
              <a:defRPr/>
            </a:pPr>
            <a:r>
              <a:rPr lang="en-US">
                <a:cs typeface="+mn-cs"/>
              </a:rPr>
              <a:t>The stars of the </a:t>
            </a:r>
            <a:r>
              <a:rPr lang="en-US" i="1">
                <a:cs typeface="+mn-cs"/>
              </a:rPr>
              <a:t>Winter Hexagon:  </a:t>
            </a:r>
            <a:r>
              <a:rPr lang="en-US">
                <a:cs typeface="+mn-cs"/>
              </a:rPr>
              <a:t>Rigel, Sirius, Procyon, Pollux, Capella, and Aldebaran belong to the constellations Orion, Canis Major, Canis Minor, Gemini, Auriga, and Taurus, respectively.</a:t>
            </a:r>
            <a:endParaRPr lang="en-US" i="1">
              <a:cs typeface="+mn-cs"/>
            </a:endParaRPr>
          </a:p>
        </p:txBody>
      </p:sp>
      <p:pic>
        <p:nvPicPr>
          <p:cNvPr id="30723" name="Picture 4" descr="C:\Documents and Settings\Tom\My Documents\My Pictures\Astronomy\The Sky\winterhexagon.gif">
            <a:extLst>
              <a:ext uri="{FF2B5EF4-FFF2-40B4-BE49-F238E27FC236}">
                <a16:creationId xmlns:a16="http://schemas.microsoft.com/office/drawing/2014/main" id="{F494762A-11D7-FD4F-A413-F4525FDBAC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228600"/>
            <a:ext cx="647700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Generic">
  <a:themeElements>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Generic">
      <a:majorFont>
        <a:latin typeface="Arial Narrow"/>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Generic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Generic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Generic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Office\Templates\1033\Generic.pot</Template>
  <TotalTime>5392</TotalTime>
  <Words>1789</Words>
  <Application>Microsoft Macintosh PowerPoint</Application>
  <PresentationFormat>On-screen Show (4:3)</PresentationFormat>
  <Paragraphs>163</Paragraphs>
  <Slides>47</Slides>
  <Notes>46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Arial Narrow</vt:lpstr>
      <vt:lpstr>Comic Sans MS</vt:lpstr>
      <vt:lpstr>Times New Roman</vt:lpstr>
      <vt:lpstr>Wingdings</vt:lpstr>
      <vt:lpstr>Generic</vt:lpstr>
      <vt:lpstr>Astronomy</vt:lpstr>
      <vt:lpstr>Constellations</vt:lpstr>
      <vt:lpstr>Orion, the Hunter</vt:lpstr>
      <vt:lpstr>Ursa Major, the Great Bear </vt:lpstr>
      <vt:lpstr>Star names</vt:lpstr>
      <vt:lpstr>Asterisms</vt:lpstr>
      <vt:lpstr>The Big Dipper</vt:lpstr>
      <vt:lpstr>The Summer Triangle</vt:lpstr>
      <vt:lpstr>The Winter Hexagon</vt:lpstr>
      <vt:lpstr>Star in Constellations</vt:lpstr>
      <vt:lpstr>Stars in Motion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Locations in the Sky</vt:lpstr>
      <vt:lpstr>Question</vt:lpstr>
      <vt:lpstr>More definitions…</vt:lpstr>
      <vt:lpstr>More questions…</vt:lpstr>
      <vt:lpstr>PowerPoint Presentation</vt:lpstr>
      <vt:lpstr>Fixed coordinates?</vt:lpstr>
      <vt:lpstr>What about Latitude &amp; Longitude?</vt:lpstr>
      <vt:lpstr>Latitude &amp; Longitude for the sky…</vt:lpstr>
      <vt:lpstr>Projections</vt:lpstr>
      <vt:lpstr>Declination:  Celestial Latitude</vt:lpstr>
      <vt:lpstr>PowerPoint Presentation</vt:lpstr>
      <vt:lpstr>Right Ascension:  Celestial Longitude</vt:lpstr>
      <vt:lpstr>As the World turns…</vt:lpstr>
      <vt:lpstr>Stellar Coordinates</vt:lpstr>
      <vt:lpstr>Viewing the Celestial Sphere</vt:lpstr>
      <vt:lpstr>Star Paths through the Sky</vt:lpstr>
      <vt:lpstr>Looking South</vt:lpstr>
      <vt:lpstr>The North Celestial Pole acts like a pivot point in the sky, about which all other stars seem to revolve.  The star nearest the NCP is Polaris.</vt:lpstr>
      <vt:lpstr>Photoshop Strikes Again!</vt:lpstr>
      <vt:lpstr>How long was this exposure?</vt:lpstr>
      <vt:lpstr>The View from North America</vt:lpstr>
      <vt:lpstr>The Big Dipper Never Sets</vt:lpstr>
      <vt:lpstr>Beyond the Horizon</vt:lpstr>
      <vt:lpstr>PowerPoint Presentation</vt:lpstr>
      <vt:lpstr>Santa’s View</vt:lpstr>
      <vt:lpstr>PowerPoint Presentation</vt:lpstr>
      <vt:lpstr>The View from the North Pole</vt:lpstr>
    </vt:vector>
  </TitlesOfParts>
  <Company>CTU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Astronomy</dc:title>
  <dc:creator>Jack Bauer</dc:creator>
  <cp:lastModifiedBy>Tom Shefler</cp:lastModifiedBy>
  <cp:revision>18</cp:revision>
  <dcterms:created xsi:type="dcterms:W3CDTF">2005-08-04T01:23:27Z</dcterms:created>
  <dcterms:modified xsi:type="dcterms:W3CDTF">2023-10-10T19:01:18Z</dcterms:modified>
</cp:coreProperties>
</file>