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c90593f4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c90593f4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112075"/>
            <a:ext cx="9144000" cy="4665300"/>
          </a:xfrm>
          <a:prstGeom prst="rect">
            <a:avLst/>
          </a:prstGeom>
          <a:solidFill>
            <a:srgbClr val="CCCCCC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8260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●"/>
            </a:pPr>
            <a:r>
              <a:rPr b="1" lang="en" sz="4000" u="sng">
                <a:solidFill>
                  <a:srgbClr val="FFFF00"/>
                </a:solidFill>
              </a:rPr>
              <a:t>A</a:t>
            </a:r>
            <a:r>
              <a:rPr b="1" lang="en" sz="4000">
                <a:solidFill>
                  <a:srgbClr val="FFFF00"/>
                </a:solidFill>
              </a:rPr>
              <a:t>nswer with restating the question</a:t>
            </a:r>
            <a:endParaRPr b="1" sz="4000">
              <a:solidFill>
                <a:srgbClr val="FFFF00"/>
              </a:solidFill>
            </a:endParaRPr>
          </a:p>
          <a:p>
            <a:pPr indent="-4826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Char char="●"/>
            </a:pPr>
            <a:r>
              <a:rPr b="1" lang="en" sz="4000" u="sng">
                <a:solidFill>
                  <a:srgbClr val="FF0000"/>
                </a:solidFill>
              </a:rPr>
              <a:t>C</a:t>
            </a:r>
            <a:r>
              <a:rPr b="1" lang="en" sz="4000">
                <a:solidFill>
                  <a:srgbClr val="FF0000"/>
                </a:solidFill>
              </a:rPr>
              <a:t>ite text evidence</a:t>
            </a:r>
            <a:endParaRPr b="1" sz="4000">
              <a:solidFill>
                <a:srgbClr val="FF0000"/>
              </a:solidFill>
            </a:endParaRPr>
          </a:p>
          <a:p>
            <a:pPr indent="-482600" lvl="0" marL="457200" rtl="0" algn="l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000"/>
              <a:buChar char="●"/>
            </a:pPr>
            <a:r>
              <a:rPr b="1" lang="en" sz="4000" u="sng">
                <a:solidFill>
                  <a:srgbClr val="FF9900"/>
                </a:solidFill>
              </a:rPr>
              <a:t>E</a:t>
            </a:r>
            <a:r>
              <a:rPr b="1" lang="en" sz="4000">
                <a:solidFill>
                  <a:srgbClr val="FF9900"/>
                </a:solidFill>
              </a:rPr>
              <a:t>laborate/Explain your thinking</a:t>
            </a:r>
            <a:endParaRPr b="1" sz="4000">
              <a:solidFill>
                <a:srgbClr val="FF9900"/>
              </a:solidFill>
            </a:endParaRPr>
          </a:p>
          <a:p>
            <a:pPr indent="-48260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●"/>
            </a:pPr>
            <a:r>
              <a:rPr b="1" lang="en" sz="4000" u="sng">
                <a:solidFill>
                  <a:srgbClr val="FFFF00"/>
                </a:solidFill>
              </a:rPr>
              <a:t>S</a:t>
            </a:r>
            <a:r>
              <a:rPr b="1" lang="en" sz="4000">
                <a:solidFill>
                  <a:srgbClr val="FFFF00"/>
                </a:solidFill>
              </a:rPr>
              <a:t>um it up</a:t>
            </a:r>
            <a:endParaRPr b="1" sz="4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1497000"/>
          </a:xfrm>
          <a:prstGeom prst="rect">
            <a:avLst/>
          </a:prstGeom>
          <a:solidFill>
            <a:srgbClr val="CCCC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FFFF00"/>
                </a:solidFill>
              </a:rPr>
              <a:t>A</a:t>
            </a:r>
            <a:r>
              <a:rPr b="1" lang="en" sz="9600">
                <a:solidFill>
                  <a:srgbClr val="FF0000"/>
                </a:solidFill>
              </a:rPr>
              <a:t>C</a:t>
            </a:r>
            <a:r>
              <a:rPr b="1" lang="en" sz="9600">
                <a:solidFill>
                  <a:srgbClr val="FF9900"/>
                </a:solidFill>
              </a:rPr>
              <a:t>E</a:t>
            </a:r>
            <a:r>
              <a:rPr b="1" lang="en" sz="9600">
                <a:solidFill>
                  <a:srgbClr val="FF0000"/>
                </a:solidFill>
              </a:rPr>
              <a:t>C</a:t>
            </a:r>
            <a:r>
              <a:rPr b="1" lang="en" sz="9600">
                <a:solidFill>
                  <a:srgbClr val="FF9900"/>
                </a:solidFill>
              </a:rPr>
              <a:t>E</a:t>
            </a:r>
            <a:r>
              <a:rPr b="1" lang="en" sz="9600">
                <a:solidFill>
                  <a:srgbClr val="FFFF00"/>
                </a:solidFill>
              </a:rPr>
              <a:t>S</a:t>
            </a:r>
            <a:endParaRPr b="1" sz="9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